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57" r:id="rId4"/>
    <p:sldId id="258" r:id="rId5"/>
    <p:sldId id="279" r:id="rId6"/>
    <p:sldId id="276" r:id="rId7"/>
    <p:sldId id="287" r:id="rId8"/>
    <p:sldId id="278" r:id="rId9"/>
    <p:sldId id="280" r:id="rId10"/>
    <p:sldId id="281" r:id="rId11"/>
    <p:sldId id="282" r:id="rId12"/>
    <p:sldId id="283" r:id="rId13"/>
    <p:sldId id="284" r:id="rId14"/>
    <p:sldId id="285" r:id="rId15"/>
    <p:sldId id="289" r:id="rId16"/>
    <p:sldId id="288" r:id="rId17"/>
    <p:sldId id="290" r:id="rId18"/>
    <p:sldId id="291" r:id="rId19"/>
    <p:sldId id="277" r:id="rId20"/>
    <p:sldId id="274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DE3831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DE3831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DE3831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DE3831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DE3831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DE3831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DE3831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DE3831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DE3831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1CA"/>
          </a:solidFill>
        </a:fill>
      </a:tcStyle>
    </a:wholeTbl>
    <a:band2H>
      <a:tcTxStyle/>
      <a:tcStyle>
        <a:tcBdr/>
        <a:fill>
          <a:solidFill>
            <a:srgbClr val="FBE9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CACC"/>
          </a:solidFill>
        </a:fill>
      </a:tcStyle>
    </a:wholeTbl>
    <a:band2H>
      <a:tcTxStyle/>
      <a:tcStyle>
        <a:tcBdr/>
        <a:fill>
          <a:solidFill>
            <a:srgbClr val="F0E6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2E2"/>
          </a:solidFill>
        </a:fill>
      </a:tcStyle>
    </a:wholeTbl>
    <a:band2H>
      <a:tcTxStyle/>
      <a:tcStyle>
        <a:tcBdr/>
        <a:fill>
          <a:solidFill>
            <a:srgbClr val="E7EAF1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9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DE3831"/>
              </a:solidFill>
              <a:prstDash val="solid"/>
              <a:round/>
            </a:ln>
          </a:top>
          <a:bottom>
            <a:ln w="25400" cap="flat">
              <a:solidFill>
                <a:srgbClr val="DE38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E3831"/>
              </a:solidFill>
              <a:prstDash val="solid"/>
              <a:round/>
            </a:ln>
          </a:top>
          <a:bottom>
            <a:ln w="25400" cap="flat">
              <a:solidFill>
                <a:srgbClr val="DE383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CCCC"/>
          </a:solidFill>
        </a:fill>
      </a:tcStyle>
    </a:wholeTbl>
    <a:band2H>
      <a:tcTxStyle/>
      <a:tcStyle>
        <a:tcBdr/>
        <a:fill>
          <a:solidFill>
            <a:srgbClr val="F9E7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383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383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383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solidFill>
                <a:srgbClr val="DE3831"/>
              </a:solidFill>
              <a:prstDash val="solid"/>
              <a:round/>
            </a:ln>
          </a:left>
          <a:right>
            <a:ln w="12700" cap="flat">
              <a:solidFill>
                <a:srgbClr val="DE3831"/>
              </a:solidFill>
              <a:prstDash val="solid"/>
              <a:round/>
            </a:ln>
          </a:right>
          <a:top>
            <a:ln w="12700" cap="flat">
              <a:solidFill>
                <a:srgbClr val="DE3831"/>
              </a:solidFill>
              <a:prstDash val="solid"/>
              <a:round/>
            </a:ln>
          </a:top>
          <a:bottom>
            <a:ln w="12700" cap="flat">
              <a:solidFill>
                <a:srgbClr val="DE3831"/>
              </a:solidFill>
              <a:prstDash val="solid"/>
              <a:round/>
            </a:ln>
          </a:bottom>
          <a:insideH>
            <a:ln w="12700" cap="flat">
              <a:solidFill>
                <a:srgbClr val="DE3831"/>
              </a:solidFill>
              <a:prstDash val="solid"/>
              <a:round/>
            </a:ln>
          </a:insideH>
          <a:insideV>
            <a:ln w="12700" cap="flat">
              <a:solidFill>
                <a:srgbClr val="DE3831"/>
              </a:solidFill>
              <a:prstDash val="solid"/>
              <a:round/>
            </a:ln>
          </a:insideV>
        </a:tcBdr>
        <a:fill>
          <a:solidFill>
            <a:srgbClr val="DE3831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solidFill>
                <a:srgbClr val="DE3831"/>
              </a:solidFill>
              <a:prstDash val="solid"/>
              <a:round/>
            </a:ln>
          </a:left>
          <a:right>
            <a:ln w="12700" cap="flat">
              <a:solidFill>
                <a:srgbClr val="DE3831"/>
              </a:solidFill>
              <a:prstDash val="solid"/>
              <a:round/>
            </a:ln>
          </a:right>
          <a:top>
            <a:ln w="12700" cap="flat">
              <a:solidFill>
                <a:srgbClr val="DE3831"/>
              </a:solidFill>
              <a:prstDash val="solid"/>
              <a:round/>
            </a:ln>
          </a:top>
          <a:bottom>
            <a:ln w="12700" cap="flat">
              <a:solidFill>
                <a:srgbClr val="DE3831"/>
              </a:solidFill>
              <a:prstDash val="solid"/>
              <a:round/>
            </a:ln>
          </a:bottom>
          <a:insideH>
            <a:ln w="12700" cap="flat">
              <a:solidFill>
                <a:srgbClr val="DE3831"/>
              </a:solidFill>
              <a:prstDash val="solid"/>
              <a:round/>
            </a:ln>
          </a:insideH>
          <a:insideV>
            <a:ln w="12700" cap="flat">
              <a:solidFill>
                <a:srgbClr val="DE3831"/>
              </a:solidFill>
              <a:prstDash val="solid"/>
              <a:round/>
            </a:ln>
          </a:insideV>
        </a:tcBdr>
        <a:fill>
          <a:solidFill>
            <a:srgbClr val="DE3831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solidFill>
                <a:srgbClr val="DE3831"/>
              </a:solidFill>
              <a:prstDash val="solid"/>
              <a:round/>
            </a:ln>
          </a:left>
          <a:right>
            <a:ln w="12700" cap="flat">
              <a:solidFill>
                <a:srgbClr val="DE3831"/>
              </a:solidFill>
              <a:prstDash val="solid"/>
              <a:round/>
            </a:ln>
          </a:right>
          <a:top>
            <a:ln w="50800" cap="flat">
              <a:solidFill>
                <a:srgbClr val="DE3831"/>
              </a:solidFill>
              <a:prstDash val="solid"/>
              <a:round/>
            </a:ln>
          </a:top>
          <a:bottom>
            <a:ln w="12700" cap="flat">
              <a:solidFill>
                <a:srgbClr val="DE3831"/>
              </a:solidFill>
              <a:prstDash val="solid"/>
              <a:round/>
            </a:ln>
          </a:bottom>
          <a:insideH>
            <a:ln w="12700" cap="flat">
              <a:solidFill>
                <a:srgbClr val="DE3831"/>
              </a:solidFill>
              <a:prstDash val="solid"/>
              <a:round/>
            </a:ln>
          </a:insideH>
          <a:insideV>
            <a:ln w="12700" cap="flat">
              <a:solidFill>
                <a:srgbClr val="DE383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DE3831"/>
      </a:tcTxStyle>
      <a:tcStyle>
        <a:tcBdr>
          <a:left>
            <a:ln w="12700" cap="flat">
              <a:solidFill>
                <a:srgbClr val="DE3831"/>
              </a:solidFill>
              <a:prstDash val="solid"/>
              <a:round/>
            </a:ln>
          </a:left>
          <a:right>
            <a:ln w="12700" cap="flat">
              <a:solidFill>
                <a:srgbClr val="DE3831"/>
              </a:solidFill>
              <a:prstDash val="solid"/>
              <a:round/>
            </a:ln>
          </a:right>
          <a:top>
            <a:ln w="12700" cap="flat">
              <a:solidFill>
                <a:srgbClr val="DE3831"/>
              </a:solidFill>
              <a:prstDash val="solid"/>
              <a:round/>
            </a:ln>
          </a:top>
          <a:bottom>
            <a:ln w="25400" cap="flat">
              <a:solidFill>
                <a:srgbClr val="DE3831"/>
              </a:solidFill>
              <a:prstDash val="solid"/>
              <a:round/>
            </a:ln>
          </a:bottom>
          <a:insideH>
            <a:ln w="12700" cap="flat">
              <a:solidFill>
                <a:srgbClr val="DE3831"/>
              </a:solidFill>
              <a:prstDash val="solid"/>
              <a:round/>
            </a:ln>
          </a:insideH>
          <a:insideV>
            <a:ln w="12700" cap="flat">
              <a:solidFill>
                <a:srgbClr val="DE383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4700"/>
  </p:normalViewPr>
  <p:slideViewPr>
    <p:cSldViewPr snapToGrid="0" snapToObjects="1">
      <p:cViewPr varScale="1">
        <p:scale>
          <a:sx n="106" d="100"/>
          <a:sy n="106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0463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0559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678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077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014240" y="231714"/>
            <a:ext cx="9516108" cy="410248"/>
          </a:xfrm>
          <a:prstGeom prst="rect">
            <a:avLst/>
          </a:prstGeom>
        </p:spPr>
        <p:txBody>
          <a:bodyPr anchor="t"/>
          <a:lstStyle>
            <a:lvl1pPr algn="l">
              <a:defRPr sz="28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14240" y="747695"/>
            <a:ext cx="9516108" cy="386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 b="1"/>
            </a:lvl1pPr>
            <a:lvl2pPr marL="0" indent="457200">
              <a:buSzTx/>
              <a:buFontTx/>
              <a:buNone/>
              <a:defRPr sz="2000" b="1"/>
            </a:lvl2pPr>
            <a:lvl3pPr marL="0" indent="914400">
              <a:buSzTx/>
              <a:buFontTx/>
              <a:buNone/>
              <a:defRPr sz="2000" b="1"/>
            </a:lvl3pPr>
            <a:lvl4pPr marL="0" indent="1371600">
              <a:buSzTx/>
              <a:buFontTx/>
              <a:buNone/>
              <a:defRPr sz="2000" b="1"/>
            </a:lvl4pPr>
            <a:lvl5pPr marL="0" indent="1828800">
              <a:buSzTx/>
              <a:buFontTx/>
              <a:buNone/>
              <a:defRPr sz="2000" b="1"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" name="Marcador de texto 13"/>
          <p:cNvSpPr>
            <a:spLocks noGrp="1"/>
          </p:cNvSpPr>
          <p:nvPr>
            <p:ph type="body" idx="21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67171"/>
                </a:solidFill>
              </a:defRPr>
            </a:lvl1pPr>
          </a:lstStyle>
          <a:p>
            <a:r>
              <a:t>Click to modify the text
Text 2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88" y="6370253"/>
            <a:ext cx="290623" cy="294641"/>
          </a:xfrm>
          <a:prstGeom prst="rect">
            <a:avLst/>
          </a:prstGeom>
        </p:spPr>
        <p:txBody>
          <a:bodyPr anchor="t"/>
          <a:lstStyle>
            <a:lvl1pPr algn="ctr">
              <a:defRPr sz="1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8" name="Imagen 10" descr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747587" cy="105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n 12" descr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935" y="208722"/>
            <a:ext cx="543664" cy="536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LICK TO EDIT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TITLE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n 2" descr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913" y="1816443"/>
            <a:ext cx="8738697" cy="504155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2593249" y="2899673"/>
            <a:ext cx="3535705" cy="3424927"/>
          </a:xfrm>
          <a:prstGeom prst="rect">
            <a:avLst/>
          </a:prstGeom>
        </p:spPr>
        <p:txBody>
          <a:bodyPr/>
          <a:lstStyle/>
          <a:p>
            <a:r>
              <a:t>CLICK TO EDIT TITLE</a:t>
            </a:r>
          </a:p>
        </p:txBody>
      </p:sp>
      <p:pic>
        <p:nvPicPr>
          <p:cNvPr id="133" name="Imagen 6" descr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592" y="332924"/>
            <a:ext cx="585702" cy="57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ángulo 2"/>
          <p:cNvSpPr/>
          <p:nvPr/>
        </p:nvSpPr>
        <p:spPr>
          <a:xfrm>
            <a:off x="673100" y="787401"/>
            <a:ext cx="5122137" cy="5092701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233318" y="1269242"/>
            <a:ext cx="4100682" cy="4121625"/>
          </a:xfrm>
          <a:prstGeom prst="rect">
            <a:avLst/>
          </a:prstGeom>
        </p:spPr>
        <p:txBody>
          <a:bodyPr/>
          <a:lstStyle/>
          <a:p>
            <a:r>
              <a:t>CLICK TO EDIT TITLE</a:t>
            </a:r>
          </a:p>
        </p:txBody>
      </p:sp>
      <p:pic>
        <p:nvPicPr>
          <p:cNvPr id="143" name="Imagen 5" descr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92" y="332924"/>
            <a:ext cx="585702" cy="577893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ángulo 2"/>
          <p:cNvSpPr/>
          <p:nvPr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3748949" y="2290074"/>
            <a:ext cx="4239353" cy="4432060"/>
          </a:xfrm>
          <a:prstGeom prst="rect">
            <a:avLst/>
          </a:prstGeom>
        </p:spPr>
        <p:txBody>
          <a:bodyPr/>
          <a:lstStyle/>
          <a:p>
            <a:r>
              <a:t>CLICK TO EDIT TITLE</a:t>
            </a:r>
          </a:p>
        </p:txBody>
      </p:sp>
      <p:sp>
        <p:nvSpPr>
          <p:cNvPr id="153" name="CuadroTexto 4"/>
          <p:cNvSpPr txBox="1"/>
          <p:nvPr/>
        </p:nvSpPr>
        <p:spPr>
          <a:xfrm>
            <a:off x="9968198" y="6475912"/>
            <a:ext cx="171337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000"/>
            </a:lvl1pPr>
          </a:lstStyle>
          <a:p>
            <a:r>
              <a:t>Internal use</a:t>
            </a:r>
          </a:p>
        </p:txBody>
      </p:sp>
      <p:pic>
        <p:nvPicPr>
          <p:cNvPr id="154" name="Imagen 5" descr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92" y="332924"/>
            <a:ext cx="585702" cy="57789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n 9" descr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424"/>
            <a:ext cx="444844" cy="586557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591454" y="541223"/>
            <a:ext cx="11036984" cy="410248"/>
          </a:xfrm>
          <a:prstGeom prst="rect">
            <a:avLst/>
          </a:prstGeom>
        </p:spPr>
        <p:txBody>
          <a:bodyPr anchor="t"/>
          <a:lstStyle>
            <a:lvl1pPr algn="l">
              <a:defRPr sz="28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1454" y="1059513"/>
            <a:ext cx="11036984" cy="386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 b="1"/>
            </a:lvl1pPr>
            <a:lvl2pPr marL="0" indent="457200">
              <a:buSzTx/>
              <a:buFontTx/>
              <a:buNone/>
              <a:defRPr sz="2000" b="1"/>
            </a:lvl2pPr>
            <a:lvl3pPr marL="0" indent="914400">
              <a:buSzTx/>
              <a:buFontTx/>
              <a:buNone/>
              <a:defRPr sz="2000" b="1"/>
            </a:lvl3pPr>
            <a:lvl4pPr marL="0" indent="1371600">
              <a:buSzTx/>
              <a:buFontTx/>
              <a:buNone/>
              <a:defRPr sz="2000" b="1"/>
            </a:lvl4pPr>
            <a:lvl5pPr marL="0" indent="1828800">
              <a:buSzTx/>
              <a:buFontTx/>
              <a:buNone/>
              <a:defRPr sz="2000" b="1"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5" name="Marcador de texto 13"/>
          <p:cNvSpPr>
            <a:spLocks noGrp="1"/>
          </p:cNvSpPr>
          <p:nvPr>
            <p:ph type="body" sz="half" idx="21" hasCustomPrompt="1"/>
          </p:nvPr>
        </p:nvSpPr>
        <p:spPr>
          <a:xfrm>
            <a:off x="592137" y="1717675"/>
            <a:ext cx="5783264" cy="4584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Trebuchet MS"/>
              <a:defRPr sz="2000">
                <a:solidFill>
                  <a:srgbClr val="767171"/>
                </a:solidFill>
              </a:defRPr>
            </a:lvl1pPr>
          </a:lstStyle>
          <a:p>
            <a:r>
              <a:t>Click to modify the text
Text 2</a:t>
            </a:r>
          </a:p>
        </p:txBody>
      </p:sp>
      <p:sp>
        <p:nvSpPr>
          <p:cNvPr id="166" name="Marcador de imagen 15"/>
          <p:cNvSpPr>
            <a:spLocks noGrp="1"/>
          </p:cNvSpPr>
          <p:nvPr>
            <p:ph type="pic" sz="half" idx="22"/>
          </p:nvPr>
        </p:nvSpPr>
        <p:spPr>
          <a:xfrm>
            <a:off x="6659563" y="1717675"/>
            <a:ext cx="4968876" cy="4584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88" y="6370253"/>
            <a:ext cx="290623" cy="294641"/>
          </a:xfrm>
          <a:prstGeom prst="rect">
            <a:avLst/>
          </a:prstGeom>
        </p:spPr>
        <p:txBody>
          <a:bodyPr anchor="t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68" name="Imagen 14" descr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935" y="487016"/>
            <a:ext cx="543664" cy="536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014240" y="231714"/>
            <a:ext cx="9516108" cy="410248"/>
          </a:xfrm>
          <a:prstGeom prst="rect">
            <a:avLst/>
          </a:prstGeom>
        </p:spPr>
        <p:txBody>
          <a:bodyPr anchor="t"/>
          <a:lstStyle>
            <a:lvl1pPr algn="l">
              <a:defRPr sz="28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7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14240" y="747695"/>
            <a:ext cx="9516108" cy="386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 b="1"/>
            </a:lvl1pPr>
            <a:lvl2pPr marL="0" indent="457200">
              <a:buSzTx/>
              <a:buFontTx/>
              <a:buNone/>
              <a:defRPr sz="2000" b="1"/>
            </a:lvl2pPr>
            <a:lvl3pPr marL="0" indent="914400">
              <a:buSzTx/>
              <a:buFontTx/>
              <a:buNone/>
              <a:defRPr sz="2000" b="1"/>
            </a:lvl3pPr>
            <a:lvl4pPr marL="0" indent="1371600">
              <a:buSzTx/>
              <a:buFontTx/>
              <a:buNone/>
              <a:defRPr sz="2000" b="1"/>
            </a:lvl4pPr>
            <a:lvl5pPr marL="0" indent="1828800">
              <a:buSzTx/>
              <a:buFontTx/>
              <a:buNone/>
              <a:defRPr sz="2000" b="1"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7" name="Marcador de texto 13"/>
          <p:cNvSpPr>
            <a:spLocks noGrp="1"/>
          </p:cNvSpPr>
          <p:nvPr>
            <p:ph type="body" idx="21" hasCustomPrompt="1"/>
          </p:nvPr>
        </p:nvSpPr>
        <p:spPr>
          <a:xfrm>
            <a:off x="716279" y="1717675"/>
            <a:ext cx="10961321" cy="4584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67171"/>
                </a:solidFill>
              </a:defRPr>
            </a:lvl1pPr>
          </a:lstStyle>
          <a:p>
            <a:r>
              <a:t>Click to modify the text
Text 2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88" y="6370253"/>
            <a:ext cx="290623" cy="294641"/>
          </a:xfrm>
          <a:prstGeom prst="rect">
            <a:avLst/>
          </a:prstGeom>
        </p:spPr>
        <p:txBody>
          <a:bodyPr anchor="t"/>
          <a:lstStyle>
            <a:lvl1pPr algn="ctr">
              <a:defRPr sz="1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79" name="Imagen 10" descr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747587" cy="105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n 12" descr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935" y="208722"/>
            <a:ext cx="543664" cy="536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014240" y="231714"/>
            <a:ext cx="9516108" cy="410248"/>
          </a:xfrm>
          <a:prstGeom prst="rect">
            <a:avLst/>
          </a:prstGeom>
        </p:spPr>
        <p:txBody>
          <a:bodyPr anchor="t"/>
          <a:lstStyle>
            <a:lvl1pPr algn="l">
              <a:defRPr sz="28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14240" y="747695"/>
            <a:ext cx="9516108" cy="386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 b="1"/>
            </a:lvl1pPr>
            <a:lvl2pPr marL="0" indent="457200">
              <a:buSzTx/>
              <a:buFontTx/>
              <a:buNone/>
              <a:defRPr sz="2000" b="1"/>
            </a:lvl2pPr>
            <a:lvl3pPr marL="0" indent="914400">
              <a:buSzTx/>
              <a:buFontTx/>
              <a:buNone/>
              <a:defRPr sz="2000" b="1"/>
            </a:lvl3pPr>
            <a:lvl4pPr marL="0" indent="1371600">
              <a:buSzTx/>
              <a:buFontTx/>
              <a:buNone/>
              <a:defRPr sz="2000" b="1"/>
            </a:lvl4pPr>
            <a:lvl5pPr marL="0" indent="1828800">
              <a:buSzTx/>
              <a:buFontTx/>
              <a:buNone/>
              <a:defRPr sz="2000" b="1"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9" name="Marcador de texto 13"/>
          <p:cNvSpPr>
            <a:spLocks noGrp="1"/>
          </p:cNvSpPr>
          <p:nvPr>
            <p:ph type="body" sz="half" idx="21" hasCustomPrompt="1"/>
          </p:nvPr>
        </p:nvSpPr>
        <p:spPr>
          <a:xfrm>
            <a:off x="1014240" y="1717675"/>
            <a:ext cx="5361160" cy="4584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67171"/>
                </a:solidFill>
              </a:defRPr>
            </a:lvl1pPr>
          </a:lstStyle>
          <a:p>
            <a:r>
              <a:t>Click to modify the text
Text 2</a:t>
            </a:r>
          </a:p>
        </p:txBody>
      </p:sp>
      <p:sp>
        <p:nvSpPr>
          <p:cNvPr id="190" name="Marcador de imagen 15"/>
          <p:cNvSpPr>
            <a:spLocks noGrp="1"/>
          </p:cNvSpPr>
          <p:nvPr>
            <p:ph type="pic" sz="half" idx="22"/>
          </p:nvPr>
        </p:nvSpPr>
        <p:spPr>
          <a:xfrm>
            <a:off x="6659563" y="1717675"/>
            <a:ext cx="4968876" cy="4584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88" y="6370253"/>
            <a:ext cx="290623" cy="294641"/>
          </a:xfrm>
          <a:prstGeom prst="rect">
            <a:avLst/>
          </a:prstGeom>
        </p:spPr>
        <p:txBody>
          <a:bodyPr anchor="t"/>
          <a:lstStyle>
            <a:lvl1pPr algn="ctr">
              <a:defRPr sz="1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192" name="Imagen 10" descr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747587" cy="105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n 12" descr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935" y="208722"/>
            <a:ext cx="543664" cy="536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014240" y="231714"/>
            <a:ext cx="9516108" cy="410248"/>
          </a:xfrm>
          <a:prstGeom prst="rect">
            <a:avLst/>
          </a:prstGeom>
        </p:spPr>
        <p:txBody>
          <a:bodyPr anchor="t"/>
          <a:lstStyle>
            <a:lvl1pPr algn="l">
              <a:defRPr sz="28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14240" y="747695"/>
            <a:ext cx="9516108" cy="386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 b="1"/>
            </a:lvl1pPr>
            <a:lvl2pPr marL="0" indent="457200">
              <a:buSzTx/>
              <a:buFontTx/>
              <a:buNone/>
              <a:defRPr sz="2000" b="1"/>
            </a:lvl2pPr>
            <a:lvl3pPr marL="0" indent="914400">
              <a:buSzTx/>
              <a:buFontTx/>
              <a:buNone/>
              <a:defRPr sz="2000" b="1"/>
            </a:lvl3pPr>
            <a:lvl4pPr marL="0" indent="1371600">
              <a:buSzTx/>
              <a:buFontTx/>
              <a:buNone/>
              <a:defRPr sz="2000" b="1"/>
            </a:lvl4pPr>
            <a:lvl5pPr marL="0" indent="1828800">
              <a:buSzTx/>
              <a:buFontTx/>
              <a:buNone/>
              <a:defRPr sz="2000" b="1"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2" name="Marcador de texto 13"/>
          <p:cNvSpPr>
            <a:spLocks noGrp="1"/>
          </p:cNvSpPr>
          <p:nvPr>
            <p:ph type="body" sz="half" idx="21" hasCustomPrompt="1"/>
          </p:nvPr>
        </p:nvSpPr>
        <p:spPr>
          <a:xfrm>
            <a:off x="1014240" y="1717675"/>
            <a:ext cx="5130922" cy="4584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67171"/>
                </a:solidFill>
              </a:defRPr>
            </a:lvl1pPr>
          </a:lstStyle>
          <a:p>
            <a:r>
              <a:t>Click to modify the text
Text 2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288" y="6370253"/>
            <a:ext cx="290623" cy="294641"/>
          </a:xfrm>
          <a:prstGeom prst="rect">
            <a:avLst/>
          </a:prstGeom>
        </p:spPr>
        <p:txBody>
          <a:bodyPr anchor="t"/>
          <a:lstStyle>
            <a:lvl1pPr algn="ctr">
              <a:defRPr sz="1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04" name="Imagen 8" descr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747587" cy="105951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Marcador de texto 13"/>
          <p:cNvSpPr>
            <a:spLocks noGrp="1"/>
          </p:cNvSpPr>
          <p:nvPr>
            <p:ph type="body" sz="half" idx="22" hasCustomPrompt="1"/>
          </p:nvPr>
        </p:nvSpPr>
        <p:spPr>
          <a:xfrm>
            <a:off x="6485892" y="1717675"/>
            <a:ext cx="5130921" cy="4584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400">
                <a:solidFill>
                  <a:schemeClr val="accent5"/>
                </a:solidFill>
              </a:defRPr>
            </a:lvl1pPr>
          </a:lstStyle>
          <a:p>
            <a:r>
              <a:t>Click to modify the text</a:t>
            </a:r>
          </a:p>
        </p:txBody>
      </p:sp>
      <p:pic>
        <p:nvPicPr>
          <p:cNvPr id="206" name="Imagen 10" descr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149" y="161586"/>
            <a:ext cx="543664" cy="536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ángulo 2"/>
          <p:cNvSpPr/>
          <p:nvPr/>
        </p:nvSpPr>
        <p:spPr>
          <a:xfrm>
            <a:off x="-1" y="541222"/>
            <a:ext cx="444845" cy="6316779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591454" y="541223"/>
            <a:ext cx="11036984" cy="410248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1454" y="1059513"/>
            <a:ext cx="11036984" cy="386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000" b="1"/>
            </a:lvl1pPr>
            <a:lvl2pPr marL="0" indent="457200">
              <a:buSzTx/>
              <a:buFontTx/>
              <a:buNone/>
              <a:defRPr sz="2000" b="1"/>
            </a:lvl2pPr>
            <a:lvl3pPr marL="0" indent="914400">
              <a:buSzTx/>
              <a:buFontTx/>
              <a:buNone/>
              <a:defRPr sz="2000" b="1"/>
            </a:lvl3pPr>
            <a:lvl4pPr marL="0" indent="1371600">
              <a:buSzTx/>
              <a:buFontTx/>
              <a:buNone/>
              <a:defRPr sz="2000" b="1"/>
            </a:lvl4pPr>
            <a:lvl5pPr marL="0" indent="1828800">
              <a:buSzTx/>
              <a:buFontTx/>
              <a:buNone/>
              <a:defRPr sz="2000" b="1"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16" name="Marcador de texto 13"/>
          <p:cNvSpPr>
            <a:spLocks noGrp="1"/>
          </p:cNvSpPr>
          <p:nvPr>
            <p:ph type="body" sz="half" idx="21" hasCustomPrompt="1"/>
          </p:nvPr>
        </p:nvSpPr>
        <p:spPr>
          <a:xfrm>
            <a:off x="592137" y="1717675"/>
            <a:ext cx="5783264" cy="4584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accent5"/>
                </a:solidFill>
              </a:defRPr>
            </a:lvl1pPr>
          </a:lstStyle>
          <a:p>
            <a:r>
              <a:t>Click to modify the text</a:t>
            </a:r>
          </a:p>
        </p:txBody>
      </p:sp>
      <p:sp>
        <p:nvSpPr>
          <p:cNvPr id="217" name="Marcador de imagen 15"/>
          <p:cNvSpPr>
            <a:spLocks noGrp="1"/>
          </p:cNvSpPr>
          <p:nvPr>
            <p:ph type="pic" sz="half" idx="22"/>
          </p:nvPr>
        </p:nvSpPr>
        <p:spPr>
          <a:xfrm>
            <a:off x="6659563" y="1717675"/>
            <a:ext cx="4968876" cy="4584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" y="6370253"/>
            <a:ext cx="263983" cy="269241"/>
          </a:xfrm>
          <a:prstGeom prst="rect">
            <a:avLst/>
          </a:prstGeom>
        </p:spPr>
        <p:txBody>
          <a:bodyPr anchor="t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pic>
        <p:nvPicPr>
          <p:cNvPr id="219" name="Imagen 10" descr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874" y="478138"/>
            <a:ext cx="543664" cy="536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014240" y="108882"/>
            <a:ext cx="9516108" cy="410248"/>
          </a:xfrm>
          <a:prstGeom prst="rect">
            <a:avLst/>
          </a:prstGeom>
        </p:spPr>
        <p:txBody>
          <a:bodyPr/>
          <a:lstStyle>
            <a:lvl1pPr algn="l">
              <a:defRPr sz="28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14240" y="624863"/>
            <a:ext cx="9516108" cy="3862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2000" b="1"/>
            </a:lvl1pPr>
            <a:lvl2pPr marL="0" indent="457200">
              <a:buSzTx/>
              <a:buFontTx/>
              <a:buNone/>
              <a:defRPr sz="2000" b="1"/>
            </a:lvl2pPr>
            <a:lvl3pPr marL="0" indent="914400">
              <a:buSzTx/>
              <a:buFontTx/>
              <a:buNone/>
              <a:defRPr sz="2000" b="1"/>
            </a:lvl3pPr>
            <a:lvl4pPr marL="0" indent="1371600">
              <a:buSzTx/>
              <a:buFontTx/>
              <a:buNone/>
              <a:defRPr sz="2000" b="1"/>
            </a:lvl4pPr>
            <a:lvl5pPr marL="0" indent="1828800">
              <a:buSzTx/>
              <a:buFontTx/>
              <a:buNone/>
              <a:defRPr sz="2000" b="1"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8" name="Marcador de texto 13"/>
          <p:cNvSpPr>
            <a:spLocks noGrp="1"/>
          </p:cNvSpPr>
          <p:nvPr>
            <p:ph type="body" sz="half" idx="21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accent5"/>
                </a:solidFill>
              </a:defRPr>
            </a:lvl1pPr>
          </a:lstStyle>
          <a:p>
            <a:r>
              <a:t>Click to modify the text
Sdfgf
fsdfsfsgf</a:t>
            </a:r>
          </a:p>
        </p:txBody>
      </p:sp>
      <p:sp>
        <p:nvSpPr>
          <p:cNvPr id="229" name="Marcador de imagen 15"/>
          <p:cNvSpPr>
            <a:spLocks noGrp="1"/>
          </p:cNvSpPr>
          <p:nvPr>
            <p:ph type="pic" sz="half" idx="22"/>
          </p:nvPr>
        </p:nvSpPr>
        <p:spPr>
          <a:xfrm>
            <a:off x="6659563" y="1717675"/>
            <a:ext cx="4968876" cy="4584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0" name="CuadroTexto 6"/>
          <p:cNvSpPr txBox="1"/>
          <p:nvPr/>
        </p:nvSpPr>
        <p:spPr>
          <a:xfrm>
            <a:off x="9968198" y="6451198"/>
            <a:ext cx="171337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000"/>
            </a:lvl1pPr>
          </a:lstStyle>
          <a:p>
            <a:r>
              <a:t>Internal use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" y="6370253"/>
            <a:ext cx="263983" cy="269241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32" name="Rectángulo 9"/>
          <p:cNvSpPr/>
          <p:nvPr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3" name="Imagen 10" descr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631" y="64716"/>
            <a:ext cx="543664" cy="536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6" descr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5424" cy="686607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353317" y="1164610"/>
            <a:ext cx="4651821" cy="260729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CLICK TO EDIT TITLE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53317" y="3886198"/>
            <a:ext cx="4651821" cy="12954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353316" y="5377596"/>
            <a:ext cx="4651821" cy="5358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</a:lstStyle>
          <a:p>
            <a:r>
              <a:t>Click to modify the text</a:t>
            </a:r>
          </a:p>
        </p:txBody>
      </p:sp>
      <p:pic>
        <p:nvPicPr>
          <p:cNvPr id="30" name="Imagen 15" descr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289" y="5338841"/>
            <a:ext cx="2946493" cy="833664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014240" y="54290"/>
            <a:ext cx="9516108" cy="410248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2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14240" y="570272"/>
            <a:ext cx="9516108" cy="3862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2" name="Marcador de texto 13"/>
          <p:cNvSpPr>
            <a:spLocks noGrp="1"/>
          </p:cNvSpPr>
          <p:nvPr>
            <p:ph type="body" sz="half" idx="21" hasCustomPrompt="1"/>
          </p:nvPr>
        </p:nvSpPr>
        <p:spPr>
          <a:xfrm>
            <a:off x="327545" y="1717675"/>
            <a:ext cx="5681140" cy="4584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accent5"/>
                </a:solidFill>
              </a:defRPr>
            </a:lvl1pPr>
          </a:lstStyle>
          <a:p>
            <a:r>
              <a:t>Click to modify the text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5" y="6370253"/>
            <a:ext cx="263983" cy="269241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44" name="Marcador de texto 13"/>
          <p:cNvSpPr>
            <a:spLocks noGrp="1"/>
          </p:cNvSpPr>
          <p:nvPr>
            <p:ph type="body" sz="half" idx="22" hasCustomPrompt="1"/>
          </p:nvPr>
        </p:nvSpPr>
        <p:spPr>
          <a:xfrm>
            <a:off x="6485892" y="1717675"/>
            <a:ext cx="5130921" cy="4584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400">
                <a:solidFill>
                  <a:schemeClr val="accent5"/>
                </a:solidFill>
              </a:defRPr>
            </a:lvl1pPr>
          </a:lstStyle>
          <a:p>
            <a:r>
              <a:t>Click to modify the text</a:t>
            </a:r>
          </a:p>
        </p:txBody>
      </p:sp>
      <p:sp>
        <p:nvSpPr>
          <p:cNvPr id="245" name="Rectángulo 9"/>
          <p:cNvSpPr/>
          <p:nvPr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6" name="Imagen 10" descr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92" y="33857"/>
            <a:ext cx="543664" cy="536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6" descr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30188" cy="6861996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959710" y="952854"/>
            <a:ext cx="4151306" cy="2615846"/>
          </a:xfrm>
          <a:prstGeom prst="rect">
            <a:avLst/>
          </a:prstGeom>
        </p:spPr>
        <p:txBody>
          <a:bodyPr/>
          <a:lstStyle/>
          <a:p>
            <a:r>
              <a:t>CLICK TO EDIT TITLE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9710" y="3924301"/>
            <a:ext cx="4151306" cy="11880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2047362" y="5412540"/>
            <a:ext cx="4651821" cy="535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</a:lstStyle>
          <a:p>
            <a:r>
              <a:t>Click to modify the text</a:t>
            </a:r>
          </a:p>
        </p:txBody>
      </p:sp>
      <p:pic>
        <p:nvPicPr>
          <p:cNvPr id="42" name="Imagen 18" descr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501" y="5263644"/>
            <a:ext cx="2946493" cy="833664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2"/>
          <p:cNvSpPr/>
          <p:nvPr/>
        </p:nvSpPr>
        <p:spPr>
          <a:xfrm>
            <a:off x="-1" y="798852"/>
            <a:ext cx="5363112" cy="5332290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353317" y="1164610"/>
            <a:ext cx="4651821" cy="257819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CLICK TO EDIT TITLE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53317" y="3920597"/>
            <a:ext cx="4651821" cy="12792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353316" y="5377596"/>
            <a:ext cx="4651821" cy="535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</a:lstStyle>
          <a:p>
            <a:r>
              <a:t>Click to modify the text</a:t>
            </a:r>
          </a:p>
        </p:txBody>
      </p:sp>
      <p:pic>
        <p:nvPicPr>
          <p:cNvPr id="54" name="Imagen 14" descr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959" y="5340320"/>
            <a:ext cx="2946493" cy="833664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 2"/>
          <p:cNvSpPr/>
          <p:nvPr/>
        </p:nvSpPr>
        <p:spPr>
          <a:xfrm>
            <a:off x="959710" y="791282"/>
            <a:ext cx="4787947" cy="4760433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207903" y="1105468"/>
            <a:ext cx="4151307" cy="2819188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CLICK TO EDIT TITLE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903" y="4094326"/>
            <a:ext cx="4151306" cy="11737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3600" b="1">
                <a:solidFill>
                  <a:srgbClr val="FFFFFF"/>
                </a:solidFill>
              </a:defRPr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959709" y="5721384"/>
            <a:ext cx="4651821" cy="535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400"/>
            </a:lvl1pPr>
          </a:lstStyle>
          <a:p>
            <a:r>
              <a:t>Click to modify the text</a:t>
            </a:r>
          </a:p>
        </p:txBody>
      </p:sp>
      <p:pic>
        <p:nvPicPr>
          <p:cNvPr id="66" name="Imagen 13" descr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887" y="799348"/>
            <a:ext cx="2946493" cy="833664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ángulo 2"/>
          <p:cNvSpPr/>
          <p:nvPr/>
        </p:nvSpPr>
        <p:spPr>
          <a:xfrm>
            <a:off x="-1" y="448"/>
            <a:ext cx="6897191" cy="6857553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508486" y="621514"/>
            <a:ext cx="5918441" cy="3550647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CLICK TO EDIT TITLE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8484" y="4345003"/>
            <a:ext cx="5918443" cy="16557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SzTx/>
              <a:buFontTx/>
              <a:buNone/>
              <a:defRPr sz="3200" b="1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3200" b="1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3200" b="1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3200" b="1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3200" b="1">
                <a:solidFill>
                  <a:srgbClr val="FFFFFF"/>
                </a:solidFill>
              </a:defRPr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7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508484" y="6173606"/>
            <a:ext cx="5918444" cy="535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</a:lstStyle>
          <a:p>
            <a:r>
              <a:t>Click to modify the text</a:t>
            </a:r>
          </a:p>
        </p:txBody>
      </p:sp>
      <p:pic>
        <p:nvPicPr>
          <p:cNvPr id="78" name="Imagen 17" descr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760" y="5543655"/>
            <a:ext cx="2946493" cy="83366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ángulo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" name="Imagen 7" descr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648"/>
            <a:ext cx="494271" cy="6008912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900373" y="856648"/>
            <a:ext cx="8091228" cy="1270536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CLICK TO EDIT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00371" y="2444826"/>
            <a:ext cx="8091229" cy="1655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3600" b="1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sz="3600" b="1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sz="3600" b="1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sz="3600" b="1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sz="3600" b="1">
                <a:solidFill>
                  <a:srgbClr val="FFFFFF"/>
                </a:solidFill>
              </a:defRPr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900371" y="4782346"/>
            <a:ext cx="4651821" cy="535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</a:lstStyle>
          <a:p>
            <a:r>
              <a:t>Click to modify the text</a:t>
            </a:r>
          </a:p>
        </p:txBody>
      </p:sp>
      <p:pic>
        <p:nvPicPr>
          <p:cNvPr id="91" name="Imagen 12" descr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71" y="5680318"/>
            <a:ext cx="3059714" cy="865098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n 6" descr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651"/>
            <a:ext cx="493649" cy="600135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900373" y="856648"/>
            <a:ext cx="8103928" cy="1270536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00371" y="2432126"/>
            <a:ext cx="8103929" cy="1655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  <a:defRPr sz="3600" b="1"/>
            </a:lvl1pPr>
            <a:lvl2pPr marL="0" indent="457200">
              <a:buSzTx/>
              <a:buFontTx/>
              <a:buNone/>
              <a:defRPr sz="3600" b="1"/>
            </a:lvl2pPr>
            <a:lvl3pPr marL="0" indent="914400">
              <a:buSzTx/>
              <a:buFontTx/>
              <a:buNone/>
              <a:defRPr sz="3600" b="1"/>
            </a:lvl3pPr>
            <a:lvl4pPr marL="0" indent="1371600">
              <a:buSzTx/>
              <a:buFontTx/>
              <a:buNone/>
              <a:defRPr sz="3600" b="1"/>
            </a:lvl4pPr>
            <a:lvl5pPr marL="0" indent="1828800">
              <a:buSzTx/>
              <a:buFontTx/>
              <a:buNone/>
              <a:defRPr sz="3600" b="1"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900371" y="4782346"/>
            <a:ext cx="4651821" cy="535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400">
                <a:solidFill>
                  <a:srgbClr val="EA7E79"/>
                </a:solidFill>
              </a:defRPr>
            </a:lvl1pPr>
          </a:lstStyle>
          <a:p>
            <a:r>
              <a:t>Click to modify the text</a:t>
            </a:r>
          </a:p>
        </p:txBody>
      </p:sp>
      <p:pic>
        <p:nvPicPr>
          <p:cNvPr id="103" name="Imagen 19" descr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99" y="5623693"/>
            <a:ext cx="2946493" cy="83366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ángulo 2"/>
          <p:cNvSpPr/>
          <p:nvPr/>
        </p:nvSpPr>
        <p:spPr>
          <a:xfrm>
            <a:off x="1" y="449"/>
            <a:ext cx="1944025" cy="1932853"/>
          </a:xfrm>
          <a:prstGeom prst="rect">
            <a:avLst/>
          </a:prstGeom>
          <a:solidFill>
            <a:srgbClr val="DE383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2054494" y="172763"/>
            <a:ext cx="9791006" cy="1125860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rgbClr val="DE3831"/>
                </a:solidFill>
              </a:defRPr>
            </a:lvl1pPr>
          </a:lstStyle>
          <a:p>
            <a:r>
              <a:t>CLICK TO EDIT TITLE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54493" y="1433014"/>
            <a:ext cx="9791006" cy="5002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Click to change the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4" name="Marcador de texto 13"/>
          <p:cNvSpPr>
            <a:spLocks noGrp="1"/>
          </p:cNvSpPr>
          <p:nvPr>
            <p:ph type="body" sz="quarter" idx="21" hasCustomPrompt="1"/>
          </p:nvPr>
        </p:nvSpPr>
        <p:spPr>
          <a:xfrm>
            <a:off x="2054493" y="4155563"/>
            <a:ext cx="4651821" cy="535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1400">
                <a:solidFill>
                  <a:schemeClr val="accent5"/>
                </a:solidFill>
              </a:defRPr>
            </a:lvl1pPr>
          </a:lstStyle>
          <a:p>
            <a:r>
              <a:t>Click to modify the text</a:t>
            </a:r>
          </a:p>
        </p:txBody>
      </p:sp>
      <p:pic>
        <p:nvPicPr>
          <p:cNvPr id="115" name="Imagen 14" descr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178" y="5387595"/>
            <a:ext cx="2946493" cy="83366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13476" y="-33038"/>
            <a:ext cx="6553314" cy="48314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1715918" y="621869"/>
            <a:ext cx="3535705" cy="287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CLICK TO EDIT TITLE</a:t>
            </a:r>
          </a:p>
        </p:txBody>
      </p:sp>
      <p:sp>
        <p:nvSpPr>
          <p:cNvPr id="4" name="CuadroTexto 4"/>
          <p:cNvSpPr txBox="1"/>
          <p:nvPr/>
        </p:nvSpPr>
        <p:spPr>
          <a:xfrm>
            <a:off x="9968198" y="6475912"/>
            <a:ext cx="1713377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1000"/>
            </a:lvl1pPr>
          </a:lstStyle>
          <a:p>
            <a:r>
              <a:t>Internal use</a:t>
            </a:r>
          </a:p>
        </p:txBody>
      </p:sp>
      <p:pic>
        <p:nvPicPr>
          <p:cNvPr id="5" name="Imagen 6" descr="Imagen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41592" y="332924"/>
            <a:ext cx="585702" cy="57789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E3831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E3831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E3831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E3831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E3831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E3831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E3831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E3831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E3831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mailto:t.oliveira9825@gmail.com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ítulo 1"/>
          <p:cNvSpPr txBox="1">
            <a:spLocks noGrp="1"/>
          </p:cNvSpPr>
          <p:nvPr>
            <p:ph type="title"/>
          </p:nvPr>
        </p:nvSpPr>
        <p:spPr>
          <a:xfrm>
            <a:off x="353315" y="2125354"/>
            <a:ext cx="4651821" cy="260729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dirty="0" err="1"/>
              <a:t>HomeBay</a:t>
            </a:r>
            <a:endParaRPr dirty="0"/>
          </a:p>
        </p:txBody>
      </p:sp>
      <p:sp>
        <p:nvSpPr>
          <p:cNvPr id="256" name="Marcador de texto 3"/>
          <p:cNvSpPr txBox="1">
            <a:spLocks noGrp="1"/>
          </p:cNvSpPr>
          <p:nvPr>
            <p:ph type="body" sz="quarter" idx="1"/>
          </p:nvPr>
        </p:nvSpPr>
        <p:spPr>
          <a:xfrm>
            <a:off x="353316" y="5377596"/>
            <a:ext cx="4651821" cy="535875"/>
          </a:xfrm>
          <a:prstGeom prst="rect">
            <a:avLst/>
          </a:prstGeom>
        </p:spPr>
        <p:txBody>
          <a:bodyPr/>
          <a:lstStyle>
            <a:lvl1pPr>
              <a:defRPr sz="1800" b="0"/>
            </a:lvl1pPr>
          </a:lstStyle>
          <a:p>
            <a:r>
              <a:t>2020/2021</a:t>
            </a:r>
          </a:p>
        </p:txBody>
      </p:sp>
      <p:pic>
        <p:nvPicPr>
          <p:cNvPr id="257" name="Picture 9" descr="Picture 9"/>
          <p:cNvPicPr>
            <a:picLocks noChangeAspect="1"/>
          </p:cNvPicPr>
          <p:nvPr/>
        </p:nvPicPr>
        <p:blipFill>
          <a:blip r:embed="rId2"/>
          <a:srcRect t="32346" b="29812"/>
          <a:stretch>
            <a:fillRect/>
          </a:stretch>
        </p:blipFill>
        <p:spPr>
          <a:xfrm>
            <a:off x="5386301" y="2111287"/>
            <a:ext cx="6805699" cy="3252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2AA1-50E0-924A-A4E5-41C8A81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Lista de casas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29B55D-7FD9-6845-96A0-ACEA710E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17" y="973868"/>
            <a:ext cx="8830166" cy="5515997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A291732-79C8-6E43-9600-8CA00607D90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2294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2AA1-50E0-924A-A4E5-41C8A81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Características e Marcação de Visita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A7DEA7-BA56-4647-BDDE-70C012EC6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38" y="831273"/>
            <a:ext cx="7718123" cy="5700011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46E604E3-EF5D-9B45-9CE3-1C1AB8DE5D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92079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2AA1-50E0-924A-A4E5-41C8A81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Log in Administrador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629D5A-D0A8-F24A-949B-340BF8014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063" y="821872"/>
            <a:ext cx="9291873" cy="5804414"/>
          </a:xfrm>
          <a:prstGeom prst="rect">
            <a:avLst/>
          </a:pr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8EE996F-37CE-0349-9F00-136ABC02863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4593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2AA1-50E0-924A-A4E5-41C8A81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Visão Administrador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DA0CEB-24F3-7D4D-BE5D-CCE6AC85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931103"/>
            <a:ext cx="10885714" cy="5569079"/>
          </a:xfrm>
          <a:prstGeom prst="rect">
            <a:avLst/>
          </a:pr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07CAB9E4-4A08-0643-9635-5F3281752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096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2AA1-50E0-924A-A4E5-41C8A81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Editar imóvel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FAD021-365C-794F-AD77-AC9B0778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33" y="626170"/>
            <a:ext cx="6715334" cy="6231830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43ABA9F5-FC7B-924E-B1A6-50F6BA5C138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6110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>
            <a:spLocks noGrp="1"/>
          </p:cNvSpPr>
          <p:nvPr>
            <p:ph type="ctrTitle"/>
          </p:nvPr>
        </p:nvSpPr>
        <p:spPr>
          <a:xfrm>
            <a:off x="1014240" y="209213"/>
            <a:ext cx="9516109" cy="410248"/>
          </a:xfrm>
          <a:prstGeom prst="rect">
            <a:avLst/>
          </a:prstGeom>
        </p:spPr>
        <p:txBody>
          <a:bodyPr/>
          <a:lstStyle>
            <a:lvl1pPr defTabSz="704087">
              <a:defRPr sz="2156"/>
            </a:lvl1pPr>
          </a:lstStyle>
          <a:p>
            <a:r>
              <a:rPr lang="pt-PT" dirty="0"/>
              <a:t>Unidades Curriculares</a:t>
            </a:r>
            <a:endParaRPr dirty="0"/>
          </a:p>
        </p:txBody>
      </p:sp>
      <p:sp>
        <p:nvSpPr>
          <p:cNvPr id="34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3288" y="6370253"/>
            <a:ext cx="290623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79D271C4-1E11-E34A-A119-73D0A25884A8}"/>
              </a:ext>
            </a:extLst>
          </p:cNvPr>
          <p:cNvGraphicFramePr>
            <a:graphicFrameLocks noGrp="1"/>
          </p:cNvGraphicFramePr>
          <p:nvPr/>
        </p:nvGraphicFramePr>
        <p:xfrm>
          <a:off x="13074733" y="2498897"/>
          <a:ext cx="3277589" cy="3871356"/>
        </p:xfrm>
        <a:graphic>
          <a:graphicData uri="http://schemas.openxmlformats.org/drawingml/2006/table">
            <a:tbl>
              <a:tblPr/>
              <a:tblGrid>
                <a:gridCol w="3277589">
                  <a:extLst>
                    <a:ext uri="{9D8B030D-6E8A-4147-A177-3AD203B41FA5}">
                      <a16:colId xmlns:a16="http://schemas.microsoft.com/office/drawing/2014/main" val="625403935"/>
                    </a:ext>
                  </a:extLst>
                </a:gridCol>
              </a:tblGrid>
              <a:tr h="3871356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mpd="sng">
                      <a:solidFill>
                        <a:schemeClr val="bg2"/>
                      </a:solidFill>
                      <a:prstDash val="solid"/>
                    </a:lnL>
                    <a:lnR w="12700" cmpd="sng">
                      <a:solidFill>
                        <a:schemeClr val="bg2"/>
                      </a:solidFill>
                      <a:prstDash val="solid"/>
                    </a:lnR>
                    <a:lnT w="12700" cmpd="sng">
                      <a:solidFill>
                        <a:schemeClr val="bg2"/>
                      </a:solidFill>
                      <a:prstDash val="solid"/>
                    </a:lnT>
                    <a:lnB w="12700" cmpd="sng">
                      <a:solidFill>
                        <a:schemeClr val="bg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674254"/>
                  </a:ext>
                </a:extLst>
              </a:tr>
            </a:tbl>
          </a:graphicData>
        </a:graphic>
      </p:graphicFrame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76599FA-5D05-034B-BDE6-68F48D6B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274" y="1193242"/>
            <a:ext cx="13716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65703-3678-8846-8FE5-ED593F96B55B}"/>
              </a:ext>
            </a:extLst>
          </p:cNvPr>
          <p:cNvSpPr txBox="1"/>
          <p:nvPr/>
        </p:nvSpPr>
        <p:spPr>
          <a:xfrm>
            <a:off x="8571621" y="3138624"/>
            <a:ext cx="264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solidFill>
                  <a:srgbClr val="000000"/>
                </a:solidFill>
              </a:rPr>
              <a:t>Administração de Base e Dados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3D1594E-A592-AB47-9C78-2FDAFAB4F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099" y="835722"/>
            <a:ext cx="2743200" cy="2933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A7EB4-A300-A04B-8AAA-256B7D2EC02B}"/>
              </a:ext>
            </a:extLst>
          </p:cNvPr>
          <p:cNvSpPr txBox="1"/>
          <p:nvPr/>
        </p:nvSpPr>
        <p:spPr>
          <a:xfrm>
            <a:off x="855739" y="3769422"/>
            <a:ext cx="363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rgbClr val="000000"/>
                </a:solidFill>
              </a:rPr>
              <a:t>Sistemas de Informação Geográficos</a:t>
            </a:r>
          </a:p>
          <a:p>
            <a:endParaRPr lang="pt-PT" sz="1400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0937FEE1-18CE-6A41-8E96-CAA3C50CE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61" b="99803" l="2594" r="97406">
                        <a14:foregroundMark x1="4035" y1="39645" x2="31772" y2="40434"/>
                        <a14:foregroundMark x1="31772" y1="40434" x2="39265" y2="44872"/>
                        <a14:foregroundMark x1="39265" y1="44872" x2="43732" y2="50296"/>
                        <a14:foregroundMark x1="43732" y1="50296" x2="46902" y2="57791"/>
                        <a14:foregroundMark x1="46902" y1="57791" x2="42003" y2="66075"/>
                        <a14:foregroundMark x1="42003" y1="66075" x2="26297" y2="70414"/>
                        <a14:foregroundMark x1="26297" y1="70414" x2="13833" y2="69822"/>
                        <a14:foregroundMark x1="13833" y1="69822" x2="7493" y2="65385"/>
                        <a14:foregroundMark x1="7493" y1="65385" x2="2810" y2="56706"/>
                        <a14:foregroundMark x1="2810" y1="56706" x2="937" y2="48718"/>
                        <a14:foregroundMark x1="937" y1="48718" x2="2594" y2="41026"/>
                        <a14:foregroundMark x1="2594" y1="41026" x2="3890" y2="40039"/>
                        <a14:foregroundMark x1="39193" y1="2367" x2="37824" y2="65582"/>
                        <a14:foregroundMark x1="37824" y1="65582" x2="32997" y2="98718"/>
                        <a14:foregroundMark x1="32997" y1="98718" x2="32997" y2="99803"/>
                        <a14:foregroundMark x1="37608" y1="31953" x2="40418" y2="13215"/>
                        <a14:foregroundMark x1="40418" y1="13215" x2="44236" y2="6410"/>
                        <a14:foregroundMark x1="44236" y1="6410" x2="51297" y2="4142"/>
                        <a14:foregroundMark x1="51297" y1="4142" x2="78890" y2="8383"/>
                        <a14:foregroundMark x1="78890" y1="8383" x2="82493" y2="22584"/>
                        <a14:foregroundMark x1="82493" y1="22584" x2="97478" y2="47732"/>
                        <a14:foregroundMark x1="97478" y1="47732" x2="97550" y2="72189"/>
                        <a14:foregroundMark x1="97550" y1="72189" x2="61888" y2="95759"/>
                        <a14:foregroundMark x1="61888" y1="95759" x2="56484" y2="98028"/>
                        <a14:foregroundMark x1="56484" y1="98028" x2="46037" y2="95069"/>
                        <a14:foregroundMark x1="46037" y1="95069" x2="40058" y2="90335"/>
                        <a14:foregroundMark x1="40058" y1="90335" x2="37824" y2="82150"/>
                        <a14:foregroundMark x1="37824" y1="82150" x2="34438" y2="75740"/>
                        <a14:foregroundMark x1="34438" y1="75740" x2="34438" y2="75345"/>
                        <a14:foregroundMark x1="56340" y1="11243" x2="50360" y2="6805"/>
                        <a14:foregroundMark x1="50360" y1="6805" x2="54755" y2="12525"/>
                        <a14:foregroundMark x1="54755" y1="12525" x2="56052" y2="11045"/>
                        <a14:foregroundMark x1="48847" y1="76331" x2="54179" y2="81854"/>
                        <a14:foregroundMark x1="54179" y1="81854" x2="59582" y2="82446"/>
                        <a14:foregroundMark x1="59582" y1="82446" x2="56844" y2="75937"/>
                        <a14:foregroundMark x1="56844" y1="75937" x2="51225" y2="78008"/>
                        <a14:foregroundMark x1="51225" y1="78008" x2="50432" y2="78895"/>
                        <a14:foregroundMark x1="58934" y1="88955" x2="51297" y2="88560"/>
                        <a14:foregroundMark x1="79539" y1="77318" x2="65562" y2="43393"/>
                        <a14:foregroundMark x1="64409" y1="39250" x2="65130" y2="27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09" y="841199"/>
            <a:ext cx="3797808" cy="2774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35D36E-F56D-9544-A6D0-15474FF9EBA4}"/>
              </a:ext>
            </a:extLst>
          </p:cNvPr>
          <p:cNvSpPr txBox="1"/>
          <p:nvPr/>
        </p:nvSpPr>
        <p:spPr>
          <a:xfrm>
            <a:off x="5478892" y="3636060"/>
            <a:ext cx="212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rgbClr val="000000"/>
                </a:solidFill>
              </a:rPr>
              <a:t>Análise de Sistemas: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0C280-88A6-6641-A347-176129125D9A}"/>
              </a:ext>
            </a:extLst>
          </p:cNvPr>
          <p:cNvSpPr txBox="1"/>
          <p:nvPr/>
        </p:nvSpPr>
        <p:spPr>
          <a:xfrm>
            <a:off x="3344754" y="6103737"/>
            <a:ext cx="201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rgbClr val="000000"/>
                </a:solidFill>
              </a:rPr>
              <a:t>Programação WEB: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EC6BF-ED63-0349-A757-A289C91EF446}"/>
              </a:ext>
            </a:extLst>
          </p:cNvPr>
          <p:cNvSpPr txBox="1"/>
          <p:nvPr/>
        </p:nvSpPr>
        <p:spPr>
          <a:xfrm>
            <a:off x="7761721" y="6104063"/>
            <a:ext cx="330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solidFill>
                  <a:srgbClr val="000000"/>
                </a:solidFill>
              </a:rPr>
              <a:t>Gestão de Projetos Informáticos:</a:t>
            </a:r>
          </a:p>
        </p:txBody>
      </p:sp>
      <p:pic>
        <p:nvPicPr>
          <p:cNvPr id="17" name="Picture 16" descr="A picture containing text, clipart, first-aid kit, sign&#10;&#10;Description automatically generated">
            <a:extLst>
              <a:ext uri="{FF2B5EF4-FFF2-40B4-BE49-F238E27FC236}">
                <a16:creationId xmlns:a16="http://schemas.microsoft.com/office/drawing/2014/main" id="{A5E0D85C-7793-6C48-AE27-D6096FDEB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959" y="4561126"/>
            <a:ext cx="4584700" cy="1426392"/>
          </a:xfrm>
          <a:prstGeom prst="rect">
            <a:avLst/>
          </a:prstGeom>
        </p:spPr>
      </p:pic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1A022B1-B5CD-6D43-8CEE-D79D010E09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643" y="4561126"/>
            <a:ext cx="4018883" cy="15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625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2AA1-50E0-924A-A4E5-41C8A81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Vídeo</a:t>
            </a:r>
          </a:p>
        </p:txBody>
      </p:sp>
      <p:pic>
        <p:nvPicPr>
          <p:cNvPr id="6" name="Demo_HomeBay.mp4" descr="Demo_HomeBay.mp4">
            <a:hlinkClick r:id="" action="ppaction://media"/>
            <a:extLst>
              <a:ext uri="{FF2B5EF4-FFF2-40B4-BE49-F238E27FC236}">
                <a16:creationId xmlns:a16="http://schemas.microsoft.com/office/drawing/2014/main" id="{3880E864-0CDF-944B-B2E8-CFDA1C56CA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23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>
            <a:spLocks noGrp="1"/>
          </p:cNvSpPr>
          <p:nvPr>
            <p:ph type="ctrTitle"/>
          </p:nvPr>
        </p:nvSpPr>
        <p:spPr>
          <a:xfrm>
            <a:off x="1014240" y="209213"/>
            <a:ext cx="9516109" cy="410248"/>
          </a:xfrm>
          <a:prstGeom prst="rect">
            <a:avLst/>
          </a:prstGeom>
        </p:spPr>
        <p:txBody>
          <a:bodyPr/>
          <a:lstStyle>
            <a:lvl1pPr defTabSz="704087">
              <a:defRPr sz="2156"/>
            </a:lvl1pPr>
          </a:lstStyle>
          <a:p>
            <a:r>
              <a:rPr lang="pt-PT" dirty="0"/>
              <a:t>Trabalho Futuro</a:t>
            </a:r>
            <a:endParaRPr dirty="0"/>
          </a:p>
        </p:txBody>
      </p:sp>
      <p:sp>
        <p:nvSpPr>
          <p:cNvPr id="34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3288" y="6370253"/>
            <a:ext cx="290623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79D271C4-1E11-E34A-A119-73D0A25884A8}"/>
              </a:ext>
            </a:extLst>
          </p:cNvPr>
          <p:cNvGraphicFramePr>
            <a:graphicFrameLocks noGrp="1"/>
          </p:cNvGraphicFramePr>
          <p:nvPr/>
        </p:nvGraphicFramePr>
        <p:xfrm>
          <a:off x="13074733" y="2498897"/>
          <a:ext cx="3277589" cy="3871356"/>
        </p:xfrm>
        <a:graphic>
          <a:graphicData uri="http://schemas.openxmlformats.org/drawingml/2006/table">
            <a:tbl>
              <a:tblPr/>
              <a:tblGrid>
                <a:gridCol w="3277589">
                  <a:extLst>
                    <a:ext uri="{9D8B030D-6E8A-4147-A177-3AD203B41FA5}">
                      <a16:colId xmlns:a16="http://schemas.microsoft.com/office/drawing/2014/main" val="625403935"/>
                    </a:ext>
                  </a:extLst>
                </a:gridCol>
              </a:tblGrid>
              <a:tr h="3871356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mpd="sng">
                      <a:solidFill>
                        <a:schemeClr val="bg2"/>
                      </a:solidFill>
                      <a:prstDash val="solid"/>
                    </a:lnL>
                    <a:lnR w="12700" cmpd="sng">
                      <a:solidFill>
                        <a:schemeClr val="bg2"/>
                      </a:solidFill>
                      <a:prstDash val="solid"/>
                    </a:lnR>
                    <a:lnT w="12700" cmpd="sng">
                      <a:solidFill>
                        <a:schemeClr val="bg2"/>
                      </a:solidFill>
                      <a:prstDash val="solid"/>
                    </a:lnT>
                    <a:lnB w="12700" cmpd="sng">
                      <a:solidFill>
                        <a:schemeClr val="bg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674254"/>
                  </a:ext>
                </a:extLst>
              </a:tr>
            </a:tbl>
          </a:graphicData>
        </a:graphic>
      </p:graphicFrame>
      <p:pic>
        <p:nvPicPr>
          <p:cNvPr id="3" name="Imagem 2" descr="Uma imagem com texto, pessoa, quadro-preto&#10;&#10;Descrição gerada automaticamente">
            <a:extLst>
              <a:ext uri="{FF2B5EF4-FFF2-40B4-BE49-F238E27FC236}">
                <a16:creationId xmlns:a16="http://schemas.microsoft.com/office/drawing/2014/main" id="{23411149-47B2-DE45-B75A-56A8AC332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42" y="1437079"/>
            <a:ext cx="5994916" cy="39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111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>
            <a:spLocks noGrp="1"/>
          </p:cNvSpPr>
          <p:nvPr>
            <p:ph type="ctrTitle"/>
          </p:nvPr>
        </p:nvSpPr>
        <p:spPr>
          <a:xfrm>
            <a:off x="1014240" y="209213"/>
            <a:ext cx="9516109" cy="410248"/>
          </a:xfrm>
          <a:prstGeom prst="rect">
            <a:avLst/>
          </a:prstGeom>
        </p:spPr>
        <p:txBody>
          <a:bodyPr/>
          <a:lstStyle>
            <a:lvl1pPr defTabSz="704087">
              <a:defRPr sz="2156"/>
            </a:lvl1pPr>
          </a:lstStyle>
          <a:p>
            <a:r>
              <a:rPr lang="pt-PT" dirty="0"/>
              <a:t>Poster</a:t>
            </a:r>
            <a:endParaRPr dirty="0"/>
          </a:p>
        </p:txBody>
      </p:sp>
      <p:sp>
        <p:nvSpPr>
          <p:cNvPr id="34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3288" y="6370253"/>
            <a:ext cx="290623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 dirty="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79D271C4-1E11-E34A-A119-73D0A25884A8}"/>
              </a:ext>
            </a:extLst>
          </p:cNvPr>
          <p:cNvGraphicFramePr>
            <a:graphicFrameLocks noGrp="1"/>
          </p:cNvGraphicFramePr>
          <p:nvPr/>
        </p:nvGraphicFramePr>
        <p:xfrm>
          <a:off x="13074733" y="2498897"/>
          <a:ext cx="3277589" cy="3871356"/>
        </p:xfrm>
        <a:graphic>
          <a:graphicData uri="http://schemas.openxmlformats.org/drawingml/2006/table">
            <a:tbl>
              <a:tblPr/>
              <a:tblGrid>
                <a:gridCol w="3277589">
                  <a:extLst>
                    <a:ext uri="{9D8B030D-6E8A-4147-A177-3AD203B41FA5}">
                      <a16:colId xmlns:a16="http://schemas.microsoft.com/office/drawing/2014/main" val="625403935"/>
                    </a:ext>
                  </a:extLst>
                </a:gridCol>
              </a:tblGrid>
              <a:tr h="3871356"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mpd="sng">
                      <a:solidFill>
                        <a:schemeClr val="bg2"/>
                      </a:solidFill>
                      <a:prstDash val="solid"/>
                    </a:lnL>
                    <a:lnR w="12700" cmpd="sng">
                      <a:solidFill>
                        <a:schemeClr val="bg2"/>
                      </a:solidFill>
                      <a:prstDash val="solid"/>
                    </a:lnR>
                    <a:lnT w="12700" cmpd="sng">
                      <a:solidFill>
                        <a:schemeClr val="bg2"/>
                      </a:solidFill>
                      <a:prstDash val="solid"/>
                    </a:lnT>
                    <a:lnB w="12700" cmpd="sng">
                      <a:solidFill>
                        <a:schemeClr val="bg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674254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64927928-D246-584C-BEEB-7060C1A52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463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>
            <a:spLocks noGrp="1"/>
          </p:cNvSpPr>
          <p:nvPr>
            <p:ph type="ctrTitle"/>
          </p:nvPr>
        </p:nvSpPr>
        <p:spPr>
          <a:xfrm>
            <a:off x="1014240" y="209213"/>
            <a:ext cx="9516109" cy="410248"/>
          </a:xfrm>
          <a:prstGeom prst="rect">
            <a:avLst/>
          </a:prstGeom>
        </p:spPr>
        <p:txBody>
          <a:bodyPr>
            <a:noAutofit/>
          </a:bodyPr>
          <a:lstStyle>
            <a:lvl1pPr defTabSz="704087">
              <a:defRPr sz="2156"/>
            </a:lvl1pPr>
          </a:lstStyle>
          <a:p>
            <a:r>
              <a:rPr lang="pt-PT" sz="4000" dirty="0"/>
              <a:t>Questões </a:t>
            </a:r>
          </a:p>
        </p:txBody>
      </p:sp>
      <p:sp>
        <p:nvSpPr>
          <p:cNvPr id="34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3288" y="6370253"/>
            <a:ext cx="290623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ABFF6982-262A-D94C-8798-88C17ACE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68" y="2146300"/>
            <a:ext cx="4192452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592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1014240" y="231714"/>
            <a:ext cx="9516109" cy="410248"/>
          </a:xfrm>
          <a:prstGeom prst="rect">
            <a:avLst/>
          </a:prstGeom>
        </p:spPr>
        <p:txBody>
          <a:bodyPr/>
          <a:lstStyle>
            <a:lvl1pPr defTabSz="704087">
              <a:defRPr sz="2156"/>
            </a:lvl1pPr>
          </a:lstStyle>
          <a:p>
            <a:r>
              <a:t>Equipa de projecto</a:t>
            </a:r>
          </a:p>
        </p:txBody>
      </p:sp>
      <p:sp>
        <p:nvSpPr>
          <p:cNvPr id="26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1014240" y="747695"/>
            <a:ext cx="9516109" cy="38622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Apresentação</a:t>
            </a:r>
            <a:r>
              <a:rPr dirty="0"/>
              <a:t> das </a:t>
            </a:r>
            <a:r>
              <a:rPr dirty="0" err="1"/>
              <a:t>competência</a:t>
            </a:r>
            <a:r>
              <a:rPr dirty="0"/>
              <a:t> do </a:t>
            </a:r>
            <a:r>
              <a:rPr lang="en-GB" dirty="0" err="1"/>
              <a:t>Diogo</a:t>
            </a:r>
            <a:r>
              <a:rPr lang="en-GB" dirty="0"/>
              <a:t> Sousa</a:t>
            </a:r>
            <a:endParaRPr dirty="0"/>
          </a:p>
        </p:txBody>
      </p:sp>
      <p:sp>
        <p:nvSpPr>
          <p:cNvPr id="268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00BACC-B247-2E4D-B3CB-B19DA7691E2E}"/>
              </a:ext>
            </a:extLst>
          </p:cNvPr>
          <p:cNvSpPr txBox="1">
            <a:spLocks/>
          </p:cNvSpPr>
          <p:nvPr/>
        </p:nvSpPr>
        <p:spPr>
          <a:xfrm>
            <a:off x="615339" y="1932873"/>
            <a:ext cx="10961321" cy="458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solidFill>
                  <a:srgbClr val="767171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DE3831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DE3831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DE3831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DE3831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DE3831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DE3831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DE3831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DE3831"/>
                </a:solidFill>
                <a:uFillTx/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685800" lvl="1" indent="-342900" algn="just" hangingPunct="1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lang="pt-PT" sz="2000" dirty="0">
                <a:solidFill>
                  <a:srgbClr val="000000"/>
                </a:solidFill>
              </a:rPr>
              <a:t>Curso</a:t>
            </a:r>
          </a:p>
          <a:p>
            <a:pPr marL="1143000" lvl="2" indent="-228600" algn="just" hangingPunct="1">
              <a:spcBef>
                <a:spcPts val="500"/>
              </a:spcBef>
              <a:defRPr sz="1400"/>
            </a:pPr>
            <a:r>
              <a:rPr lang="pt-PT" sz="1400" dirty="0">
                <a:solidFill>
                  <a:srgbClr val="000000"/>
                </a:solidFill>
              </a:rPr>
              <a:t>Informática de Gestão</a:t>
            </a:r>
          </a:p>
          <a:p>
            <a:pPr marL="685800" lvl="1" indent="-342900" algn="just" hangingPunct="1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lang="pt-PT" sz="2000" dirty="0">
                <a:solidFill>
                  <a:srgbClr val="000000"/>
                </a:solidFill>
              </a:rPr>
              <a:t>Contactos</a:t>
            </a:r>
          </a:p>
          <a:p>
            <a:pPr marL="1143000" lvl="2" indent="-228600" algn="just" hangingPunct="1">
              <a:spcBef>
                <a:spcPts val="500"/>
              </a:spcBef>
              <a:defRPr sz="1400"/>
            </a:pPr>
            <a:r>
              <a:rPr lang="pt-PT" sz="1400" dirty="0">
                <a:solidFill>
                  <a:srgbClr val="000000"/>
                </a:solidFill>
              </a:rPr>
              <a:t>Email: becadicasousa@gmail.com</a:t>
            </a:r>
          </a:p>
          <a:p>
            <a:pPr marL="1143000" lvl="2" indent="-228600" algn="just" hangingPunct="1">
              <a:spcBef>
                <a:spcPts val="500"/>
              </a:spcBef>
              <a:defRPr sz="1400"/>
            </a:pPr>
            <a:r>
              <a:rPr lang="pt-PT" sz="1400" dirty="0">
                <a:solidFill>
                  <a:srgbClr val="000000"/>
                </a:solidFill>
              </a:rPr>
              <a:t>Telemóvel: +351 968874987</a:t>
            </a:r>
          </a:p>
          <a:p>
            <a:pPr marL="685800" lvl="1" indent="-342900" algn="just" hangingPunct="1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lang="pt-PT" sz="2000" dirty="0">
                <a:solidFill>
                  <a:srgbClr val="000000"/>
                </a:solidFill>
              </a:rPr>
              <a:t>Ferramentas</a:t>
            </a:r>
          </a:p>
          <a:p>
            <a:pPr marL="1143000" lvl="2" indent="-228600" algn="just" hangingPunct="1">
              <a:spcBef>
                <a:spcPts val="500"/>
              </a:spcBef>
              <a:defRPr sz="1400"/>
            </a:pPr>
            <a:r>
              <a:rPr lang="pt-PT" sz="1400" dirty="0">
                <a:solidFill>
                  <a:srgbClr val="000000"/>
                </a:solidFill>
              </a:rPr>
              <a:t>HTML</a:t>
            </a:r>
          </a:p>
          <a:p>
            <a:pPr marL="1143000" lvl="2" indent="-228600" algn="just" hangingPunct="1">
              <a:spcBef>
                <a:spcPts val="500"/>
              </a:spcBef>
              <a:defRPr sz="1400"/>
            </a:pPr>
            <a:r>
              <a:rPr lang="pt-PT" sz="1400" dirty="0">
                <a:solidFill>
                  <a:srgbClr val="000000"/>
                </a:solidFill>
              </a:rPr>
              <a:t>CSS</a:t>
            </a:r>
          </a:p>
          <a:p>
            <a:pPr marL="1143000" lvl="2" indent="-228600" algn="just" hangingPunct="1">
              <a:spcBef>
                <a:spcPts val="500"/>
              </a:spcBef>
              <a:defRPr sz="1400"/>
            </a:pPr>
            <a:r>
              <a:rPr lang="pt-PT" sz="1400" dirty="0" err="1">
                <a:solidFill>
                  <a:srgbClr val="000000"/>
                </a:solidFill>
              </a:rPr>
              <a:t>Javascript</a:t>
            </a:r>
            <a:endParaRPr lang="pt-PT" sz="1400" dirty="0">
              <a:solidFill>
                <a:srgbClr val="000000"/>
              </a:solidFill>
            </a:endParaRPr>
          </a:p>
          <a:p>
            <a:pPr marL="685800" lvl="1" indent="-342900" algn="just" hangingPunct="1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lang="pt-PT" sz="2000" dirty="0">
                <a:solidFill>
                  <a:srgbClr val="000000"/>
                </a:solidFill>
              </a:rPr>
              <a:t>Soft </a:t>
            </a:r>
            <a:r>
              <a:rPr lang="pt-PT" sz="2000" dirty="0" err="1">
                <a:solidFill>
                  <a:srgbClr val="000000"/>
                </a:solidFill>
              </a:rPr>
              <a:t>Skills</a:t>
            </a:r>
            <a:endParaRPr lang="pt-PT" sz="2000" dirty="0">
              <a:solidFill>
                <a:srgbClr val="000000"/>
              </a:solidFill>
            </a:endParaRPr>
          </a:p>
          <a:p>
            <a:pPr marL="1143000" lvl="2" indent="-228600" algn="just" hangingPunct="1">
              <a:spcBef>
                <a:spcPts val="500"/>
              </a:spcBef>
              <a:defRPr sz="1400"/>
            </a:pPr>
            <a:r>
              <a:rPr lang="pt-PT" sz="1400" dirty="0">
                <a:solidFill>
                  <a:srgbClr val="000000"/>
                </a:solidFill>
              </a:rPr>
              <a:t>Praticabilidade</a:t>
            </a:r>
          </a:p>
          <a:p>
            <a:pPr marL="1143000" lvl="2" indent="-228600" algn="just" hangingPunct="1">
              <a:spcBef>
                <a:spcPts val="500"/>
              </a:spcBef>
              <a:defRPr sz="1400"/>
            </a:pPr>
            <a:r>
              <a:rPr lang="pt-PT" sz="1400" dirty="0">
                <a:solidFill>
                  <a:srgbClr val="000000"/>
                </a:solidFill>
              </a:rPr>
              <a:t>concisão</a:t>
            </a:r>
          </a:p>
          <a:p>
            <a:pPr marL="685800" lvl="1" indent="-342900" algn="just" hangingPunct="1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lang="pt-PT" sz="2000" dirty="0">
                <a:solidFill>
                  <a:srgbClr val="000000"/>
                </a:solidFill>
              </a:rPr>
              <a:t>Role no projeto</a:t>
            </a:r>
          </a:p>
          <a:p>
            <a:pPr marL="1143000" lvl="2" indent="-228600" algn="just" hangingPunct="1">
              <a:spcBef>
                <a:spcPts val="500"/>
              </a:spcBef>
              <a:defRPr sz="1400"/>
            </a:pPr>
            <a:r>
              <a:rPr lang="pt-PT" sz="1400" dirty="0">
                <a:solidFill>
                  <a:srgbClr val="000000"/>
                </a:solidFill>
              </a:rPr>
              <a:t>Programador</a:t>
            </a:r>
          </a:p>
        </p:txBody>
      </p:sp>
      <p:pic>
        <p:nvPicPr>
          <p:cNvPr id="5" name="Picture 4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309A2EE2-A457-D346-8BC8-80B20B0B3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07" y="1714500"/>
            <a:ext cx="280749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71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353317" y="1164609"/>
            <a:ext cx="4651821" cy="2607292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END</a:t>
            </a:r>
            <a:endParaRPr dirty="0"/>
          </a:p>
        </p:txBody>
      </p:sp>
      <p:sp>
        <p:nvSpPr>
          <p:cNvPr id="349" name="Text Placeholder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/>
            <a:r>
              <a:rPr lang="pt-PT" dirty="0" err="1"/>
              <a:t>HomeBay</a:t>
            </a:r>
            <a:endParaRPr dirty="0"/>
          </a:p>
        </p:txBody>
      </p:sp>
      <p:pic>
        <p:nvPicPr>
          <p:cNvPr id="35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25" y="1439850"/>
            <a:ext cx="5178488" cy="3882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>
            <a:spLocks noGrp="1"/>
          </p:cNvSpPr>
          <p:nvPr>
            <p:ph type="title"/>
          </p:nvPr>
        </p:nvSpPr>
        <p:spPr>
          <a:xfrm>
            <a:off x="1014240" y="231714"/>
            <a:ext cx="9516109" cy="410248"/>
          </a:xfrm>
          <a:prstGeom prst="rect">
            <a:avLst/>
          </a:prstGeom>
        </p:spPr>
        <p:txBody>
          <a:bodyPr/>
          <a:lstStyle>
            <a:lvl1pPr defTabSz="704087">
              <a:defRPr sz="2156"/>
            </a:lvl1pPr>
          </a:lstStyle>
          <a:p>
            <a:r>
              <a:t>Equipa de projecto</a:t>
            </a:r>
          </a:p>
        </p:txBody>
      </p:sp>
      <p:sp>
        <p:nvSpPr>
          <p:cNvPr id="260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1014240" y="747695"/>
            <a:ext cx="9516109" cy="386229"/>
          </a:xfrm>
          <a:prstGeom prst="rect">
            <a:avLst/>
          </a:prstGeom>
        </p:spPr>
        <p:txBody>
          <a:bodyPr/>
          <a:lstStyle/>
          <a:p>
            <a:r>
              <a:t>Apresentação das competência do Manuel Morgado</a:t>
            </a:r>
          </a:p>
        </p:txBody>
      </p:sp>
      <p:sp>
        <p:nvSpPr>
          <p:cNvPr id="261" name="Text Placeholder 3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685800" lvl="1" indent="-342900" algn="just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dirty="0" err="1">
                <a:solidFill>
                  <a:srgbClr val="000000"/>
                </a:solidFill>
              </a:rPr>
              <a:t>Curso</a:t>
            </a:r>
            <a:endParaRPr dirty="0">
              <a:solidFill>
                <a:srgbClr val="000000"/>
              </a:solidFill>
            </a:endParaRPr>
          </a:p>
          <a:p>
            <a:pPr marL="1143000" lvl="2" indent="-228600" algn="just">
              <a:spcBef>
                <a:spcPts val="500"/>
              </a:spcBef>
              <a:defRPr sz="1400"/>
            </a:pPr>
            <a:r>
              <a:rPr dirty="0" err="1">
                <a:solidFill>
                  <a:srgbClr val="000000"/>
                </a:solidFill>
              </a:rPr>
              <a:t>Informática</a:t>
            </a:r>
            <a:r>
              <a:rPr dirty="0">
                <a:solidFill>
                  <a:srgbClr val="000000"/>
                </a:solidFill>
              </a:rPr>
              <a:t> de </a:t>
            </a:r>
            <a:r>
              <a:rPr dirty="0" err="1">
                <a:solidFill>
                  <a:srgbClr val="000000"/>
                </a:solidFill>
              </a:rPr>
              <a:t>Gestão</a:t>
            </a:r>
            <a:endParaRPr dirty="0">
              <a:solidFill>
                <a:srgbClr val="000000"/>
              </a:solidFill>
            </a:endParaRPr>
          </a:p>
          <a:p>
            <a:pPr marL="685800" lvl="1" indent="-342900" algn="just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dirty="0" err="1">
                <a:solidFill>
                  <a:srgbClr val="000000"/>
                </a:solidFill>
              </a:rPr>
              <a:t>Contactos</a:t>
            </a:r>
            <a:endParaRPr dirty="0">
              <a:solidFill>
                <a:srgbClr val="000000"/>
              </a:solidFill>
            </a:endParaRPr>
          </a:p>
          <a:p>
            <a:pPr marL="1143000" lvl="2" indent="-228600" algn="just">
              <a:spcBef>
                <a:spcPts val="500"/>
              </a:spcBef>
              <a:defRPr sz="1400"/>
            </a:pPr>
            <a:r>
              <a:rPr dirty="0">
                <a:solidFill>
                  <a:srgbClr val="000000"/>
                </a:solidFill>
              </a:rPr>
              <a:t>Email: </a:t>
            </a:r>
            <a:r>
              <a:rPr dirty="0" err="1">
                <a:solidFill>
                  <a:srgbClr val="000000"/>
                </a:solidFill>
              </a:rPr>
              <a:t>Manuel.crmorgado@Hotmail.com</a:t>
            </a:r>
            <a:endParaRPr dirty="0">
              <a:solidFill>
                <a:srgbClr val="000000"/>
              </a:solidFill>
            </a:endParaRPr>
          </a:p>
          <a:p>
            <a:pPr marL="1143000" lvl="2" indent="-228600" algn="just">
              <a:spcBef>
                <a:spcPts val="500"/>
              </a:spcBef>
              <a:defRPr sz="1400"/>
            </a:pPr>
            <a:r>
              <a:rPr dirty="0" err="1">
                <a:solidFill>
                  <a:srgbClr val="000000"/>
                </a:solidFill>
              </a:rPr>
              <a:t>Telemóvel</a:t>
            </a:r>
            <a:r>
              <a:rPr dirty="0">
                <a:solidFill>
                  <a:srgbClr val="000000"/>
                </a:solidFill>
              </a:rPr>
              <a:t>: +351 910212351</a:t>
            </a:r>
          </a:p>
          <a:p>
            <a:pPr marL="685800" lvl="1" indent="-342900" algn="just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dirty="0">
                <a:solidFill>
                  <a:srgbClr val="000000"/>
                </a:solidFill>
              </a:rPr>
              <a:t>Hard Skills</a:t>
            </a:r>
          </a:p>
          <a:p>
            <a:pPr marL="1143000" lvl="2" indent="-228600" algn="just">
              <a:spcBef>
                <a:spcPts val="500"/>
              </a:spcBef>
              <a:defRPr sz="1400"/>
            </a:pPr>
            <a:r>
              <a:rPr dirty="0">
                <a:solidFill>
                  <a:srgbClr val="000000"/>
                </a:solidFill>
              </a:rPr>
              <a:t>UC Core:</a:t>
            </a:r>
          </a:p>
          <a:p>
            <a:pPr marL="1600200" lvl="3" indent="-228600" algn="just">
              <a:spcBef>
                <a:spcPts val="500"/>
              </a:spcBef>
              <a:defRPr sz="1400"/>
            </a:pPr>
            <a:r>
              <a:rPr dirty="0">
                <a:solidFill>
                  <a:srgbClr val="000000"/>
                </a:solidFill>
              </a:rPr>
              <a:t>Base de Dados (Nota final: 13)</a:t>
            </a:r>
          </a:p>
          <a:p>
            <a:pPr marL="1600200" lvl="3" indent="-228600" algn="just">
              <a:spcBef>
                <a:spcPts val="500"/>
              </a:spcBef>
              <a:defRPr sz="1400"/>
            </a:pPr>
            <a:r>
              <a:rPr dirty="0" err="1">
                <a:solidFill>
                  <a:srgbClr val="000000"/>
                </a:solidFill>
              </a:rPr>
              <a:t>Tecnologias</a:t>
            </a:r>
            <a:r>
              <a:rPr dirty="0">
                <a:solidFill>
                  <a:srgbClr val="000000"/>
                </a:solidFill>
              </a:rPr>
              <a:t> de </a:t>
            </a:r>
            <a:r>
              <a:rPr dirty="0" err="1">
                <a:solidFill>
                  <a:srgbClr val="000000"/>
                </a:solidFill>
              </a:rPr>
              <a:t>Informação</a:t>
            </a:r>
            <a:r>
              <a:rPr dirty="0">
                <a:solidFill>
                  <a:srgbClr val="000000"/>
                </a:solidFill>
              </a:rPr>
              <a:t> (Nota final: 16)</a:t>
            </a:r>
          </a:p>
          <a:p>
            <a:pPr marL="685800" lvl="1" indent="-342900" algn="just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dirty="0">
                <a:solidFill>
                  <a:srgbClr val="000000"/>
                </a:solidFill>
              </a:rPr>
              <a:t>Soft Skills</a:t>
            </a:r>
          </a:p>
          <a:p>
            <a:pPr marL="1143000" lvl="2" indent="-228600" algn="just">
              <a:spcBef>
                <a:spcPts val="500"/>
              </a:spcBef>
              <a:defRPr sz="1400"/>
            </a:pPr>
            <a:r>
              <a:rPr dirty="0" err="1">
                <a:solidFill>
                  <a:srgbClr val="000000"/>
                </a:solidFill>
              </a:rPr>
              <a:t>Gestão</a:t>
            </a:r>
            <a:r>
              <a:rPr dirty="0">
                <a:solidFill>
                  <a:srgbClr val="000000"/>
                </a:solidFill>
              </a:rPr>
              <a:t> de </a:t>
            </a:r>
            <a:r>
              <a:rPr dirty="0" err="1">
                <a:solidFill>
                  <a:srgbClr val="000000"/>
                </a:solidFill>
              </a:rPr>
              <a:t>Equipas</a:t>
            </a:r>
            <a:endParaRPr dirty="0">
              <a:solidFill>
                <a:srgbClr val="000000"/>
              </a:solidFill>
            </a:endParaRPr>
          </a:p>
          <a:p>
            <a:pPr marL="1143000" lvl="2" indent="-228600" algn="just">
              <a:spcBef>
                <a:spcPts val="500"/>
              </a:spcBef>
              <a:defRPr sz="1400"/>
            </a:pPr>
            <a:r>
              <a:rPr dirty="0" err="1">
                <a:solidFill>
                  <a:srgbClr val="000000"/>
                </a:solidFill>
              </a:rPr>
              <a:t>Adaptabilidade</a:t>
            </a:r>
            <a:endParaRPr dirty="0">
              <a:solidFill>
                <a:srgbClr val="000000"/>
              </a:solidFill>
            </a:endParaRPr>
          </a:p>
          <a:p>
            <a:pPr marL="1143000" lvl="2" indent="-228600" algn="just">
              <a:spcBef>
                <a:spcPts val="500"/>
              </a:spcBef>
              <a:defRPr sz="1400"/>
            </a:pPr>
            <a:r>
              <a:rPr dirty="0" err="1">
                <a:solidFill>
                  <a:srgbClr val="000000"/>
                </a:solidFill>
              </a:rPr>
              <a:t>Criatividade</a:t>
            </a:r>
            <a:endParaRPr dirty="0">
              <a:solidFill>
                <a:srgbClr val="000000"/>
              </a:solidFill>
            </a:endParaRPr>
          </a:p>
          <a:p>
            <a:pPr marL="685800" lvl="1" indent="-342900" algn="just">
              <a:spcBef>
                <a:spcPts val="500"/>
              </a:spcBef>
              <a:buFont typeface="Trebuchet MS"/>
              <a:buChar char="–"/>
              <a:defRPr sz="2000">
                <a:solidFill>
                  <a:srgbClr val="767171"/>
                </a:solidFill>
              </a:defRPr>
            </a:pPr>
            <a:r>
              <a:rPr dirty="0">
                <a:solidFill>
                  <a:srgbClr val="000000"/>
                </a:solidFill>
              </a:rPr>
              <a:t>Role no </a:t>
            </a:r>
            <a:r>
              <a:rPr dirty="0" err="1">
                <a:solidFill>
                  <a:srgbClr val="000000"/>
                </a:solidFill>
              </a:rPr>
              <a:t>projeto</a:t>
            </a:r>
            <a:endParaRPr dirty="0">
              <a:solidFill>
                <a:srgbClr val="000000"/>
              </a:solidFill>
            </a:endParaRPr>
          </a:p>
          <a:p>
            <a:pPr marL="1143000" lvl="2" indent="-228600" algn="just">
              <a:spcBef>
                <a:spcPts val="500"/>
              </a:spcBef>
              <a:defRPr sz="1400"/>
            </a:pPr>
            <a:r>
              <a:rPr dirty="0" err="1">
                <a:solidFill>
                  <a:srgbClr val="000000"/>
                </a:solidFill>
              </a:rPr>
              <a:t>Programador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63" name="Imagem 6" descr="Imagem 6"/>
          <p:cNvPicPr>
            <a:picLocks noChangeAspect="1"/>
          </p:cNvPicPr>
          <p:nvPr/>
        </p:nvPicPr>
        <p:blipFill>
          <a:blip r:embed="rId2"/>
          <a:srcRect l="10077" r="27259" b="16377"/>
          <a:stretch>
            <a:fillRect/>
          </a:stretch>
        </p:blipFill>
        <p:spPr>
          <a:xfrm>
            <a:off x="7857539" y="2209637"/>
            <a:ext cx="3820060" cy="286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1014240" y="231714"/>
            <a:ext cx="9516109" cy="410248"/>
          </a:xfrm>
          <a:prstGeom prst="rect">
            <a:avLst/>
          </a:prstGeom>
        </p:spPr>
        <p:txBody>
          <a:bodyPr/>
          <a:lstStyle>
            <a:lvl1pPr defTabSz="704087">
              <a:defRPr sz="2156"/>
            </a:lvl1pPr>
          </a:lstStyle>
          <a:p>
            <a:r>
              <a:t>Equipa de projecto</a:t>
            </a:r>
          </a:p>
        </p:txBody>
      </p:sp>
      <p:sp>
        <p:nvSpPr>
          <p:cNvPr id="26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1014240" y="747695"/>
            <a:ext cx="9516109" cy="386229"/>
          </a:xfrm>
          <a:prstGeom prst="rect">
            <a:avLst/>
          </a:prstGeom>
        </p:spPr>
        <p:txBody>
          <a:bodyPr/>
          <a:lstStyle/>
          <a:p>
            <a:r>
              <a:t>Apresentação das competência do Tiago Oliveira</a:t>
            </a:r>
          </a:p>
        </p:txBody>
      </p:sp>
      <p:sp>
        <p:nvSpPr>
          <p:cNvPr id="267" name="Text Placeholder 3"/>
          <p:cNvSpPr>
            <a:spLocks noGrp="1"/>
          </p:cNvSpPr>
          <p:nvPr>
            <p:ph type="body" idx="21"/>
          </p:nvPr>
        </p:nvSpPr>
        <p:spPr>
          <a:xfrm>
            <a:off x="1014241" y="1500325"/>
            <a:ext cx="6696072" cy="4802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325754" indent="-325754" defTabSz="868680">
              <a:spcBef>
                <a:spcPts val="900"/>
              </a:spcBef>
              <a:buClr>
                <a:srgbClr val="DE3831"/>
              </a:buClr>
              <a:defRPr sz="1425"/>
            </a:pPr>
            <a:r>
              <a:rPr lang="pt-PT" dirty="0">
                <a:solidFill>
                  <a:srgbClr val="000000"/>
                </a:solidFill>
              </a:rPr>
              <a:t>Email:</a:t>
            </a:r>
            <a:r>
              <a:rPr lang="pt-PT" dirty="0"/>
              <a:t> </a:t>
            </a:r>
            <a:r>
              <a:rPr lang="pt-PT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t.oliveira9825@gmail.com</a:t>
            </a:r>
          </a:p>
          <a:p>
            <a:pPr marL="325754" indent="-325754" defTabSz="868680">
              <a:spcBef>
                <a:spcPts val="900"/>
              </a:spcBef>
              <a:buClr>
                <a:srgbClr val="DE3831"/>
              </a:buClr>
              <a:defRPr sz="1425"/>
            </a:pPr>
            <a:r>
              <a:rPr lang="pt-PT" dirty="0">
                <a:solidFill>
                  <a:srgbClr val="000000"/>
                </a:solidFill>
              </a:rPr>
              <a:t>Experiência profissional:</a:t>
            </a:r>
          </a:p>
          <a:p>
            <a:pPr marL="0" indent="0" defTabSz="868680">
              <a:spcBef>
                <a:spcPts val="900"/>
              </a:spcBef>
              <a:buSzTx/>
              <a:buNone/>
              <a:defRPr sz="1425"/>
            </a:pPr>
            <a:r>
              <a:rPr lang="pt-PT" dirty="0">
                <a:solidFill>
                  <a:srgbClr val="000000"/>
                </a:solidFill>
              </a:rPr>
              <a:t>      - 2016 – 2019 - Rececionista Hotel de Luxo, Malmaison Hotel UK  (Frasers Hospitality)</a:t>
            </a:r>
          </a:p>
          <a:p>
            <a:pPr marL="0" lvl="1" indent="325754" defTabSz="868680">
              <a:spcBef>
                <a:spcPts val="400"/>
              </a:spcBef>
              <a:buSzTx/>
              <a:buNone/>
              <a:defRPr sz="1425">
                <a:solidFill>
                  <a:srgbClr val="767171"/>
                </a:solidFill>
              </a:defRPr>
            </a:pPr>
            <a:r>
              <a:rPr lang="pt-PT" dirty="0">
                <a:solidFill>
                  <a:srgbClr val="000000"/>
                </a:solidFill>
              </a:rPr>
              <a:t>- 2016 – 2016 - Técnico de automatização de sistemas </a:t>
            </a:r>
            <a:r>
              <a:rPr lang="pt-PT" dirty="0" err="1">
                <a:solidFill>
                  <a:srgbClr val="000000"/>
                </a:solidFill>
              </a:rPr>
              <a:t>electrónicos</a:t>
            </a:r>
            <a:r>
              <a:rPr lang="pt-PT" dirty="0">
                <a:solidFill>
                  <a:srgbClr val="000000"/>
                </a:solidFill>
              </a:rPr>
              <a:t> e elétricos (</a:t>
            </a:r>
            <a:r>
              <a:rPr lang="pt-PT" dirty="0" err="1">
                <a:solidFill>
                  <a:srgbClr val="000000"/>
                </a:solidFill>
              </a:rPr>
              <a:t>Compta</a:t>
            </a:r>
            <a:r>
              <a:rPr lang="pt-PT" dirty="0">
                <a:solidFill>
                  <a:srgbClr val="000000"/>
                </a:solidFill>
              </a:rPr>
              <a:t>)</a:t>
            </a:r>
          </a:p>
          <a:p>
            <a:pPr marL="651509" lvl="1" indent="-325754" defTabSz="868680">
              <a:spcBef>
                <a:spcPts val="400"/>
              </a:spcBef>
              <a:buFontTx/>
              <a:buChar char="-"/>
              <a:defRPr sz="1425">
                <a:solidFill>
                  <a:srgbClr val="767171"/>
                </a:solidFill>
              </a:defRPr>
            </a:pPr>
            <a:endParaRPr lang="pt-PT" dirty="0">
              <a:solidFill>
                <a:srgbClr val="000000"/>
              </a:solidFill>
            </a:endParaRPr>
          </a:p>
          <a:p>
            <a:pPr marL="325754" indent="-325754" defTabSz="868680">
              <a:spcBef>
                <a:spcPts val="900"/>
              </a:spcBef>
              <a:buClr>
                <a:srgbClr val="DE3831"/>
              </a:buClr>
              <a:defRPr sz="1425"/>
            </a:pPr>
            <a:r>
              <a:rPr lang="pt-PT" dirty="0">
                <a:solidFill>
                  <a:srgbClr val="000000"/>
                </a:solidFill>
              </a:rPr>
              <a:t>Formação:</a:t>
            </a:r>
          </a:p>
          <a:p>
            <a:pPr marL="0" indent="0" defTabSz="868680">
              <a:spcBef>
                <a:spcPts val="900"/>
              </a:spcBef>
              <a:buSzTx/>
              <a:buNone/>
              <a:defRPr sz="1425"/>
            </a:pPr>
            <a:r>
              <a:rPr lang="pt-PT" dirty="0">
                <a:solidFill>
                  <a:srgbClr val="000000"/>
                </a:solidFill>
              </a:rPr>
              <a:t>      - 2019 – Licenciatura  em Informática de Gestão, Europeia  (Lisboa, Portugal)</a:t>
            </a:r>
          </a:p>
          <a:p>
            <a:pPr marL="0" indent="0" defTabSz="868680">
              <a:spcBef>
                <a:spcPts val="900"/>
              </a:spcBef>
              <a:buSzTx/>
              <a:buNone/>
              <a:defRPr sz="1425"/>
            </a:pPr>
            <a:r>
              <a:rPr lang="pt-PT" dirty="0">
                <a:solidFill>
                  <a:srgbClr val="000000"/>
                </a:solidFill>
              </a:rPr>
              <a:t>      - 2016 – 2019 Licenciatura  em  Business </a:t>
            </a:r>
            <a:r>
              <a:rPr lang="pt-PT" dirty="0" err="1">
                <a:solidFill>
                  <a:srgbClr val="000000"/>
                </a:solidFill>
              </a:rPr>
              <a:t>Information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Systems</a:t>
            </a:r>
            <a:r>
              <a:rPr lang="pt-PT" dirty="0">
                <a:solidFill>
                  <a:srgbClr val="000000"/>
                </a:solidFill>
              </a:rPr>
              <a:t>, Birmingham </a:t>
            </a:r>
            <a:r>
              <a:rPr lang="pt-PT" dirty="0" err="1">
                <a:solidFill>
                  <a:srgbClr val="000000"/>
                </a:solidFill>
              </a:rPr>
              <a:t>City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University</a:t>
            </a:r>
            <a:r>
              <a:rPr lang="pt-PT" dirty="0">
                <a:solidFill>
                  <a:srgbClr val="000000"/>
                </a:solidFill>
              </a:rPr>
              <a:t> (Birmingham Reino Unido)</a:t>
            </a:r>
          </a:p>
          <a:p>
            <a:pPr marL="325754" indent="-325754" defTabSz="868680">
              <a:spcBef>
                <a:spcPts val="900"/>
              </a:spcBef>
              <a:buClr>
                <a:srgbClr val="DE3831"/>
              </a:buClr>
              <a:defRPr sz="1425"/>
            </a:pPr>
            <a:endParaRPr lang="pt-PT" dirty="0">
              <a:solidFill>
                <a:srgbClr val="000000"/>
              </a:solidFill>
            </a:endParaRPr>
          </a:p>
          <a:p>
            <a:pPr marL="325754" indent="-325754" defTabSz="868680">
              <a:spcBef>
                <a:spcPts val="900"/>
              </a:spcBef>
              <a:buClr>
                <a:srgbClr val="DE3831"/>
              </a:buClr>
              <a:defRPr sz="1425"/>
            </a:pPr>
            <a:r>
              <a:rPr lang="pt-PT" dirty="0">
                <a:solidFill>
                  <a:srgbClr val="000000"/>
                </a:solidFill>
              </a:rPr>
              <a:t>Ferramentas: </a:t>
            </a:r>
          </a:p>
          <a:p>
            <a:pPr marL="651509" lvl="1" indent="-325754" defTabSz="868680">
              <a:spcBef>
                <a:spcPts val="400"/>
              </a:spcBef>
              <a:buFontTx/>
              <a:buChar char="-"/>
              <a:defRPr sz="1425">
                <a:solidFill>
                  <a:srgbClr val="767171"/>
                </a:solidFill>
              </a:defRPr>
            </a:pPr>
            <a:r>
              <a:rPr lang="pt-PT" dirty="0">
                <a:solidFill>
                  <a:srgbClr val="000000"/>
                </a:solidFill>
              </a:rPr>
              <a:t>SQL Oracle</a:t>
            </a:r>
          </a:p>
          <a:p>
            <a:pPr marL="651509" lvl="1" indent="-325754" defTabSz="868680">
              <a:spcBef>
                <a:spcPts val="400"/>
              </a:spcBef>
              <a:buFontTx/>
              <a:buChar char="-"/>
              <a:defRPr sz="1425">
                <a:solidFill>
                  <a:srgbClr val="767171"/>
                </a:solidFill>
              </a:defRPr>
            </a:pPr>
            <a:r>
              <a:rPr lang="pt-PT" dirty="0">
                <a:solidFill>
                  <a:srgbClr val="000000"/>
                </a:solidFill>
              </a:rPr>
              <a:t>Microsoft (Word, Excel, PowerPoint, Outlook)</a:t>
            </a:r>
          </a:p>
          <a:p>
            <a:pPr marL="651509" lvl="1" indent="-325754" defTabSz="868680">
              <a:spcBef>
                <a:spcPts val="400"/>
              </a:spcBef>
              <a:buFontTx/>
              <a:buChar char="-"/>
              <a:defRPr sz="1425">
                <a:solidFill>
                  <a:srgbClr val="767171"/>
                </a:solidFill>
              </a:defRPr>
            </a:pPr>
            <a:r>
              <a:rPr lang="pt-PT" dirty="0">
                <a:solidFill>
                  <a:srgbClr val="000000"/>
                </a:solidFill>
              </a:rPr>
              <a:t>HTML</a:t>
            </a:r>
          </a:p>
          <a:p>
            <a:pPr marL="651509" lvl="1" indent="-325754" defTabSz="868680">
              <a:spcBef>
                <a:spcPts val="400"/>
              </a:spcBef>
              <a:buFontTx/>
              <a:buChar char="-"/>
              <a:defRPr sz="1425">
                <a:solidFill>
                  <a:srgbClr val="767171"/>
                </a:solidFill>
              </a:defRPr>
            </a:pPr>
            <a:r>
              <a:rPr lang="pt-PT" dirty="0">
                <a:solidFill>
                  <a:srgbClr val="000000"/>
                </a:solidFill>
              </a:rPr>
              <a:t>CSS</a:t>
            </a:r>
          </a:p>
          <a:p>
            <a:pPr marL="651509" lvl="1" indent="-325754" defTabSz="868680">
              <a:spcBef>
                <a:spcPts val="400"/>
              </a:spcBef>
              <a:buFontTx/>
              <a:buChar char="-"/>
              <a:defRPr sz="1425">
                <a:solidFill>
                  <a:srgbClr val="767171"/>
                </a:solidFill>
              </a:defRPr>
            </a:pPr>
            <a:r>
              <a:rPr lang="pt-PT" dirty="0" err="1">
                <a:solidFill>
                  <a:srgbClr val="000000"/>
                </a:solidFill>
              </a:rPr>
              <a:t>JavaScript</a:t>
            </a:r>
            <a:endParaRPr lang="pt-PT" dirty="0">
              <a:solidFill>
                <a:srgbClr val="000000"/>
              </a:solidFill>
            </a:endParaRPr>
          </a:p>
        </p:txBody>
      </p:sp>
      <p:sp>
        <p:nvSpPr>
          <p:cNvPr id="268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69" name="Imagem 5" descr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052" y="1999281"/>
            <a:ext cx="3510452" cy="3449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1014240" y="231714"/>
            <a:ext cx="9516109" cy="410248"/>
          </a:xfrm>
          <a:prstGeom prst="rect">
            <a:avLst/>
          </a:prstGeom>
        </p:spPr>
        <p:txBody>
          <a:bodyPr/>
          <a:lstStyle>
            <a:lvl1pPr defTabSz="704087">
              <a:defRPr sz="2156"/>
            </a:lvl1pPr>
          </a:lstStyle>
          <a:p>
            <a:r>
              <a:rPr lang="pt-PT" dirty="0"/>
              <a:t>Homepage</a:t>
            </a:r>
            <a:endParaRPr dirty="0"/>
          </a:p>
        </p:txBody>
      </p:sp>
      <p:sp>
        <p:nvSpPr>
          <p:cNvPr id="274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E16B1EC-7B6B-D849-AF20-43AF3A8F1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1010376"/>
            <a:ext cx="10446327" cy="56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604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6A06-290B-BA4C-892A-60BE18CF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Analises de Mercado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2DC155E-0F25-8F40-9723-70E053168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4" y="1450664"/>
            <a:ext cx="9813820" cy="4404460"/>
          </a:xfrm>
          <a:prstGeom prst="rect">
            <a:avLst/>
          </a:pr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F5BB705-D0CF-3F40-932F-472C65223F0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1516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1014240" y="231714"/>
            <a:ext cx="9516109" cy="410248"/>
          </a:xfrm>
          <a:prstGeom prst="rect">
            <a:avLst/>
          </a:prstGeom>
        </p:spPr>
        <p:txBody>
          <a:bodyPr/>
          <a:lstStyle>
            <a:lvl1pPr defTabSz="704087">
              <a:defRPr sz="2156"/>
            </a:lvl1pPr>
          </a:lstStyle>
          <a:p>
            <a:r>
              <a:rPr lang="pt-PT" dirty="0"/>
              <a:t>Homepage</a:t>
            </a:r>
            <a:endParaRPr dirty="0"/>
          </a:p>
        </p:txBody>
      </p:sp>
      <p:sp>
        <p:nvSpPr>
          <p:cNvPr id="274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E16B1EC-7B6B-D849-AF20-43AF3A8F1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1010376"/>
            <a:ext cx="10446327" cy="56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17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2AA1-50E0-924A-A4E5-41C8A81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Mapa</a:t>
            </a:r>
          </a:p>
        </p:txBody>
      </p:sp>
      <p:pic>
        <p:nvPicPr>
          <p:cNvPr id="5" name="Imagem 4" descr="Uma imagem com mapa&#10;&#10;Descrição gerada automaticamente">
            <a:extLst>
              <a:ext uri="{FF2B5EF4-FFF2-40B4-BE49-F238E27FC236}">
                <a16:creationId xmlns:a16="http://schemas.microsoft.com/office/drawing/2014/main" id="{C729D42C-3E57-2F47-B454-321886938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11" y="940809"/>
            <a:ext cx="8126378" cy="5896085"/>
          </a:xfrm>
          <a:prstGeom prst="rect">
            <a:avLst/>
          </a:pr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D5CB8BF-1EE7-CC42-9100-79B8834F9D4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03865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2AA1-50E0-924A-A4E5-41C8A818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Características e Marcação de Visita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A7DEA7-BA56-4647-BDDE-70C012EC6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38" y="831273"/>
            <a:ext cx="7718123" cy="5700011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4C74EAA7-2D88-4543-97EB-411F4B8ECDD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29909" y="6370253"/>
            <a:ext cx="197381" cy="29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46260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FFFFFF"/>
      </a:dk1>
      <a:lt1>
        <a:srgbClr val="DE3831"/>
      </a:lt1>
      <a:dk2>
        <a:srgbClr val="A7A7A7"/>
      </a:dk2>
      <a:lt2>
        <a:srgbClr val="535353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DE3831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DE3831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DE3831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DE3831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284</Words>
  <Application>Microsoft Macintosh PowerPoint</Application>
  <PresentationFormat>Ecrã Panorâmico</PresentationFormat>
  <Paragraphs>91</Paragraphs>
  <Slides>20</Slides>
  <Notes>4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5" baseType="lpstr">
      <vt:lpstr>Arial</vt:lpstr>
      <vt:lpstr>Calibri</vt:lpstr>
      <vt:lpstr>Helvetica</vt:lpstr>
      <vt:lpstr>Trebuchet MS</vt:lpstr>
      <vt:lpstr>Office Theme</vt:lpstr>
      <vt:lpstr>HomeBay</vt:lpstr>
      <vt:lpstr>Equipa de projecto</vt:lpstr>
      <vt:lpstr>Equipa de projecto</vt:lpstr>
      <vt:lpstr>Equipa de projecto</vt:lpstr>
      <vt:lpstr>Homepage</vt:lpstr>
      <vt:lpstr>Analises de Mercado</vt:lpstr>
      <vt:lpstr>Homepage</vt:lpstr>
      <vt:lpstr>Mapa</vt:lpstr>
      <vt:lpstr>Características e Marcação de Visita</vt:lpstr>
      <vt:lpstr>Lista de casas</vt:lpstr>
      <vt:lpstr>Características e Marcação de Visita</vt:lpstr>
      <vt:lpstr>Log in Administrador</vt:lpstr>
      <vt:lpstr>Visão Administrador</vt:lpstr>
      <vt:lpstr>Editar imóvel</vt:lpstr>
      <vt:lpstr>Unidades Curriculares</vt:lpstr>
      <vt:lpstr>Vídeo</vt:lpstr>
      <vt:lpstr>Trabalho Futuro</vt:lpstr>
      <vt:lpstr>Poster</vt:lpstr>
      <vt:lpstr>Questões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«HomeBay»</dc:title>
  <cp:lastModifiedBy>Manuel Morgado</cp:lastModifiedBy>
  <cp:revision>39</cp:revision>
  <dcterms:modified xsi:type="dcterms:W3CDTF">2021-02-05T15:23:33Z</dcterms:modified>
</cp:coreProperties>
</file>